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1" r:id="rId1"/>
  </p:sldMasterIdLst>
  <p:notesMasterIdLst>
    <p:notesMasterId r:id="rId7"/>
  </p:notesMasterIdLst>
  <p:sldIdLst>
    <p:sldId id="349" r:id="rId2"/>
    <p:sldId id="352" r:id="rId3"/>
    <p:sldId id="350" r:id="rId4"/>
    <p:sldId id="351" r:id="rId5"/>
    <p:sldId id="353" r:id="rId6"/>
  </p:sldIdLst>
  <p:sldSz cx="9144000" cy="5715000" type="screen16x10"/>
  <p:notesSz cx="6858000" cy="9144000"/>
  <p:defaultTextStyle>
    <a:defPPr>
      <a:defRPr lang="en-US"/>
    </a:defPPr>
    <a:lvl1pPr marL="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E0119D-1E87-534C-BC44-A39982EDA1C4}" v="29" dt="2024-02-26T13:54:50.3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3662"/>
  </p:normalViewPr>
  <p:slideViewPr>
    <p:cSldViewPr snapToGrid="0" snapToObjects="1">
      <p:cViewPr varScale="1">
        <p:scale>
          <a:sx n="124" d="100"/>
          <a:sy n="124" d="100"/>
        </p:scale>
        <p:origin x="17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378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ng Nguyen" userId="f59fb8f3-a021-417a-8bc1-65c8d471c621" providerId="ADAL" clId="{A3070A74-80DC-644A-957D-5554923D71D9}"/>
    <pc:docChg chg="undo custSel addSld delSld modSld">
      <pc:chgData name="Long Nguyen" userId="f59fb8f3-a021-417a-8bc1-65c8d471c621" providerId="ADAL" clId="{A3070A74-80DC-644A-957D-5554923D71D9}" dt="2022-03-15T13:47:57.573" v="3699" actId="113"/>
      <pc:docMkLst>
        <pc:docMk/>
      </pc:docMkLst>
      <pc:sldChg chg="modSp mod modAnim">
        <pc:chgData name="Long Nguyen" userId="f59fb8f3-a021-417a-8bc1-65c8d471c621" providerId="ADAL" clId="{A3070A74-80DC-644A-957D-5554923D71D9}" dt="2022-03-15T13:47:57.573" v="3699" actId="113"/>
        <pc:sldMkLst>
          <pc:docMk/>
          <pc:sldMk cId="298785684" sldId="632"/>
        </pc:sldMkLst>
        <pc:spChg chg="mod">
          <ac:chgData name="Long Nguyen" userId="f59fb8f3-a021-417a-8bc1-65c8d471c621" providerId="ADAL" clId="{A3070A74-80DC-644A-957D-5554923D71D9}" dt="2022-03-15T13:47:57.573" v="3699" actId="113"/>
          <ac:spMkLst>
            <pc:docMk/>
            <pc:sldMk cId="298785684" sldId="632"/>
            <ac:spMk id="16386" creationId="{FDE21009-F167-294A-90DA-D3129AD4DEB7}"/>
          </ac:spMkLst>
        </pc:spChg>
      </pc:sldChg>
      <pc:sldChg chg="modSp mod modAnim">
        <pc:chgData name="Long Nguyen" userId="f59fb8f3-a021-417a-8bc1-65c8d471c621" providerId="ADAL" clId="{A3070A74-80DC-644A-957D-5554923D71D9}" dt="2022-03-02T12:30:11.400" v="2006"/>
        <pc:sldMkLst>
          <pc:docMk/>
          <pc:sldMk cId="2272105777" sldId="633"/>
        </pc:sldMkLst>
        <pc:spChg chg="mod">
          <ac:chgData name="Long Nguyen" userId="f59fb8f3-a021-417a-8bc1-65c8d471c621" providerId="ADAL" clId="{A3070A74-80DC-644A-957D-5554923D71D9}" dt="2022-03-01T04:08:40.899" v="272" actId="21"/>
          <ac:spMkLst>
            <pc:docMk/>
            <pc:sldMk cId="2272105777" sldId="633"/>
            <ac:spMk id="16386" creationId="{FDE21009-F167-294A-90DA-D3129AD4DEB7}"/>
          </ac:spMkLst>
        </pc:spChg>
      </pc:sldChg>
      <pc:sldChg chg="addSp delSp modSp mod delAnim modAnim">
        <pc:chgData name="Long Nguyen" userId="f59fb8f3-a021-417a-8bc1-65c8d471c621" providerId="ADAL" clId="{A3070A74-80DC-644A-957D-5554923D71D9}" dt="2022-03-02T12:30:40.139" v="2012"/>
        <pc:sldMkLst>
          <pc:docMk/>
          <pc:sldMk cId="3963522578" sldId="635"/>
        </pc:sldMkLst>
        <pc:spChg chg="del">
          <ac:chgData name="Long Nguyen" userId="f59fb8f3-a021-417a-8bc1-65c8d471c621" providerId="ADAL" clId="{A3070A74-80DC-644A-957D-5554923D71D9}" dt="2022-03-01T04:09:09.772" v="273" actId="478"/>
          <ac:spMkLst>
            <pc:docMk/>
            <pc:sldMk cId="3963522578" sldId="635"/>
            <ac:spMk id="11" creationId="{CB1A670B-2892-9F42-870B-02243EDBE8C6}"/>
          </ac:spMkLst>
        </pc:spChg>
        <pc:spChg chg="add del mod">
          <ac:chgData name="Long Nguyen" userId="f59fb8f3-a021-417a-8bc1-65c8d471c621" providerId="ADAL" clId="{A3070A74-80DC-644A-957D-5554923D71D9}" dt="2022-03-02T12:30:37.039" v="2010" actId="478"/>
          <ac:spMkLst>
            <pc:docMk/>
            <pc:sldMk cId="3963522578" sldId="635"/>
            <ac:spMk id="12" creationId="{5D6CC50B-0F45-4548-AF11-353157FD41A8}"/>
          </ac:spMkLst>
        </pc:spChg>
        <pc:spChg chg="mod">
          <ac:chgData name="Long Nguyen" userId="f59fb8f3-a021-417a-8bc1-65c8d471c621" providerId="ADAL" clId="{A3070A74-80DC-644A-957D-5554923D71D9}" dt="2022-03-01T18:44:55.233" v="445" actId="20577"/>
          <ac:spMkLst>
            <pc:docMk/>
            <pc:sldMk cId="3963522578" sldId="635"/>
            <ac:spMk id="16386" creationId="{FDE21009-F167-294A-90DA-D3129AD4DEB7}"/>
          </ac:spMkLst>
        </pc:spChg>
        <pc:picChg chg="add del mod">
          <ac:chgData name="Long Nguyen" userId="f59fb8f3-a021-417a-8bc1-65c8d471c621" providerId="ADAL" clId="{A3070A74-80DC-644A-957D-5554923D71D9}" dt="2022-03-01T18:45:44.192" v="452" actId="478"/>
          <ac:picMkLst>
            <pc:docMk/>
            <pc:sldMk cId="3963522578" sldId="635"/>
            <ac:picMk id="2" creationId="{BB7AF709-4B28-3943-8F6B-38F688C10CC6}"/>
          </ac:picMkLst>
        </pc:picChg>
        <pc:picChg chg="del">
          <ac:chgData name="Long Nguyen" userId="f59fb8f3-a021-417a-8bc1-65c8d471c621" providerId="ADAL" clId="{A3070A74-80DC-644A-957D-5554923D71D9}" dt="2022-03-01T18:44:19.970" v="329" actId="478"/>
          <ac:picMkLst>
            <pc:docMk/>
            <pc:sldMk cId="3963522578" sldId="635"/>
            <ac:picMk id="3" creationId="{E4394C7B-0EF7-EA4B-B0D9-DAB09745E108}"/>
          </ac:picMkLst>
        </pc:picChg>
        <pc:picChg chg="del">
          <ac:chgData name="Long Nguyen" userId="f59fb8f3-a021-417a-8bc1-65c8d471c621" providerId="ADAL" clId="{A3070A74-80DC-644A-957D-5554923D71D9}" dt="2022-03-01T18:44:19.305" v="328" actId="478"/>
          <ac:picMkLst>
            <pc:docMk/>
            <pc:sldMk cId="3963522578" sldId="635"/>
            <ac:picMk id="4" creationId="{8AD01FBB-033E-884D-87A8-C2135E331B0F}"/>
          </ac:picMkLst>
        </pc:picChg>
        <pc:picChg chg="add del mod">
          <ac:chgData name="Long Nguyen" userId="f59fb8f3-a021-417a-8bc1-65c8d471c621" providerId="ADAL" clId="{A3070A74-80DC-644A-957D-5554923D71D9}" dt="2022-03-02T12:30:34.756" v="2009" actId="21"/>
          <ac:picMkLst>
            <pc:docMk/>
            <pc:sldMk cId="3963522578" sldId="635"/>
            <ac:picMk id="5" creationId="{DCB3E6E1-125F-ED44-B341-F11DCBDBFAA4}"/>
          </ac:picMkLst>
        </pc:picChg>
        <pc:picChg chg="del">
          <ac:chgData name="Long Nguyen" userId="f59fb8f3-a021-417a-8bc1-65c8d471c621" providerId="ADAL" clId="{A3070A74-80DC-644A-957D-5554923D71D9}" dt="2022-03-01T18:44:21.041" v="331" actId="478"/>
          <ac:picMkLst>
            <pc:docMk/>
            <pc:sldMk cId="3963522578" sldId="635"/>
            <ac:picMk id="7" creationId="{662ADAE3-E0AC-D34C-920D-34F57A47B163}"/>
          </ac:picMkLst>
        </pc:picChg>
        <pc:picChg chg="add mod">
          <ac:chgData name="Long Nguyen" userId="f59fb8f3-a021-417a-8bc1-65c8d471c621" providerId="ADAL" clId="{A3070A74-80DC-644A-957D-5554923D71D9}" dt="2022-03-02T12:30:40.139" v="2012"/>
          <ac:picMkLst>
            <pc:docMk/>
            <pc:sldMk cId="3963522578" sldId="635"/>
            <ac:picMk id="7" creationId="{9000BAC7-3904-F94A-8D51-A7E512405E4C}"/>
          </ac:picMkLst>
        </pc:picChg>
        <pc:picChg chg="del">
          <ac:chgData name="Long Nguyen" userId="f59fb8f3-a021-417a-8bc1-65c8d471c621" providerId="ADAL" clId="{A3070A74-80DC-644A-957D-5554923D71D9}" dt="2022-03-01T18:44:20.498" v="330" actId="478"/>
          <ac:picMkLst>
            <pc:docMk/>
            <pc:sldMk cId="3963522578" sldId="635"/>
            <ac:picMk id="9" creationId="{DADAA5F3-BD33-A240-AAD1-936191FA1E17}"/>
          </ac:picMkLst>
        </pc:picChg>
        <pc:cxnChg chg="add del mod">
          <ac:chgData name="Long Nguyen" userId="f59fb8f3-a021-417a-8bc1-65c8d471c621" providerId="ADAL" clId="{A3070A74-80DC-644A-957D-5554923D71D9}" dt="2022-03-01T04:09:44.186" v="317" actId="478"/>
          <ac:cxnSpMkLst>
            <pc:docMk/>
            <pc:sldMk cId="3963522578" sldId="635"/>
            <ac:cxnSpMk id="10" creationId="{23488786-021F-A543-B6F5-8FF1BE2EE7F8}"/>
          </ac:cxnSpMkLst>
        </pc:cxnChg>
        <pc:cxnChg chg="add del mod">
          <ac:chgData name="Long Nguyen" userId="f59fb8f3-a021-417a-8bc1-65c8d471c621" providerId="ADAL" clId="{A3070A74-80DC-644A-957D-5554923D71D9}" dt="2022-03-02T12:30:38.384" v="2011" actId="478"/>
          <ac:cxnSpMkLst>
            <pc:docMk/>
            <pc:sldMk cId="3963522578" sldId="635"/>
            <ac:cxnSpMk id="13" creationId="{B91F653B-A18B-4F4A-A33C-4061DDB53178}"/>
          </ac:cxnSpMkLst>
        </pc:cxnChg>
      </pc:sldChg>
      <pc:sldChg chg="addSp modSp mod modAnim">
        <pc:chgData name="Long Nguyen" userId="f59fb8f3-a021-417a-8bc1-65c8d471c621" providerId="ADAL" clId="{A3070A74-80DC-644A-957D-5554923D71D9}" dt="2022-03-02T12:35:38.815" v="2054"/>
        <pc:sldMkLst>
          <pc:docMk/>
          <pc:sldMk cId="1031091417" sldId="636"/>
        </pc:sldMkLst>
        <pc:spChg chg="add mod">
          <ac:chgData name="Long Nguyen" userId="f59fb8f3-a021-417a-8bc1-65c8d471c621" providerId="ADAL" clId="{A3070A74-80DC-644A-957D-5554923D71D9}" dt="2022-03-02T12:28:27.308" v="1996" actId="20577"/>
          <ac:spMkLst>
            <pc:docMk/>
            <pc:sldMk cId="1031091417" sldId="636"/>
            <ac:spMk id="5" creationId="{407DF0F0-A21D-5445-B336-332A37F41FB1}"/>
          </ac:spMkLst>
        </pc:spChg>
        <pc:spChg chg="mod">
          <ac:chgData name="Long Nguyen" userId="f59fb8f3-a021-417a-8bc1-65c8d471c621" providerId="ADAL" clId="{A3070A74-80DC-644A-957D-5554923D71D9}" dt="2022-03-02T12:27:35.090" v="1897" actId="20577"/>
          <ac:spMkLst>
            <pc:docMk/>
            <pc:sldMk cId="1031091417" sldId="636"/>
            <ac:spMk id="16386" creationId="{FDE21009-F167-294A-90DA-D3129AD4DEB7}"/>
          </ac:spMkLst>
        </pc:spChg>
        <pc:picChg chg="mod">
          <ac:chgData name="Long Nguyen" userId="f59fb8f3-a021-417a-8bc1-65c8d471c621" providerId="ADAL" clId="{A3070A74-80DC-644A-957D-5554923D71D9}" dt="2022-03-02T12:27:40.211" v="1913" actId="1036"/>
          <ac:picMkLst>
            <pc:docMk/>
            <pc:sldMk cId="1031091417" sldId="636"/>
            <ac:picMk id="4" creationId="{184803F4-FC9B-1141-9D9E-74D33DA9B351}"/>
          </ac:picMkLst>
        </pc:picChg>
        <pc:cxnChg chg="add mod">
          <ac:chgData name="Long Nguyen" userId="f59fb8f3-a021-417a-8bc1-65c8d471c621" providerId="ADAL" clId="{A3070A74-80DC-644A-957D-5554923D71D9}" dt="2022-03-02T12:28:24.070" v="1994" actId="14100"/>
          <ac:cxnSpMkLst>
            <pc:docMk/>
            <pc:sldMk cId="1031091417" sldId="636"/>
            <ac:cxnSpMk id="6" creationId="{9E136A8E-C2F3-1946-8730-7D366A983C64}"/>
          </ac:cxnSpMkLst>
        </pc:cxnChg>
      </pc:sldChg>
      <pc:sldChg chg="modSp modAnim">
        <pc:chgData name="Long Nguyen" userId="f59fb8f3-a021-417a-8bc1-65c8d471c621" providerId="ADAL" clId="{A3070A74-80DC-644A-957D-5554923D71D9}" dt="2022-03-02T12:46:02.718" v="2200" actId="20577"/>
        <pc:sldMkLst>
          <pc:docMk/>
          <pc:sldMk cId="1420150306" sldId="637"/>
        </pc:sldMkLst>
        <pc:spChg chg="mod">
          <ac:chgData name="Long Nguyen" userId="f59fb8f3-a021-417a-8bc1-65c8d471c621" providerId="ADAL" clId="{A3070A74-80DC-644A-957D-5554923D71D9}" dt="2022-03-02T12:46:02.718" v="2200" actId="20577"/>
          <ac:spMkLst>
            <pc:docMk/>
            <pc:sldMk cId="1420150306" sldId="637"/>
            <ac:spMk id="22529" creationId="{62D2E821-4DA7-1A4C-90AB-7D29E754B92B}"/>
          </ac:spMkLst>
        </pc:spChg>
      </pc:sldChg>
      <pc:sldChg chg="modSp mod modAnim">
        <pc:chgData name="Long Nguyen" userId="f59fb8f3-a021-417a-8bc1-65c8d471c621" providerId="ADAL" clId="{A3070A74-80DC-644A-957D-5554923D71D9}" dt="2022-03-02T12:33:35.261" v="2035"/>
        <pc:sldMkLst>
          <pc:docMk/>
          <pc:sldMk cId="2040550915" sldId="638"/>
        </pc:sldMkLst>
        <pc:picChg chg="mod">
          <ac:chgData name="Long Nguyen" userId="f59fb8f3-a021-417a-8bc1-65c8d471c621" providerId="ADAL" clId="{A3070A74-80DC-644A-957D-5554923D71D9}" dt="2022-03-01T18:50:08.731" v="669" actId="14100"/>
          <ac:picMkLst>
            <pc:docMk/>
            <pc:sldMk cId="2040550915" sldId="638"/>
            <ac:picMk id="2" creationId="{60879D79-1543-334D-A7E3-25BEF80FEA88}"/>
          </ac:picMkLst>
        </pc:picChg>
      </pc:sldChg>
      <pc:sldChg chg="addSp delSp modSp mod modAnim">
        <pc:chgData name="Long Nguyen" userId="f59fb8f3-a021-417a-8bc1-65c8d471c621" providerId="ADAL" clId="{A3070A74-80DC-644A-957D-5554923D71D9}" dt="2022-03-03T12:35:13.842" v="2320" actId="113"/>
        <pc:sldMkLst>
          <pc:docMk/>
          <pc:sldMk cId="3842146042" sldId="639"/>
        </pc:sldMkLst>
        <pc:spChg chg="add mod">
          <ac:chgData name="Long Nguyen" userId="f59fb8f3-a021-417a-8bc1-65c8d471c621" providerId="ADAL" clId="{A3070A74-80DC-644A-957D-5554923D71D9}" dt="2022-03-01T03:51:22.172" v="195" actId="1076"/>
          <ac:spMkLst>
            <pc:docMk/>
            <pc:sldMk cId="3842146042" sldId="639"/>
            <ac:spMk id="7" creationId="{08AEB15C-B51B-714D-95E3-F22ED3978204}"/>
          </ac:spMkLst>
        </pc:spChg>
        <pc:spChg chg="mod">
          <ac:chgData name="Long Nguyen" userId="f59fb8f3-a021-417a-8bc1-65c8d471c621" providerId="ADAL" clId="{A3070A74-80DC-644A-957D-5554923D71D9}" dt="2022-03-01T03:50:30.958" v="176" actId="1035"/>
          <ac:spMkLst>
            <pc:docMk/>
            <pc:sldMk cId="3842146042" sldId="639"/>
            <ac:spMk id="10" creationId="{AA77D041-7A22-F346-97D2-354E742ECA1A}"/>
          </ac:spMkLst>
        </pc:spChg>
        <pc:spChg chg="add mod">
          <ac:chgData name="Long Nguyen" userId="f59fb8f3-a021-417a-8bc1-65c8d471c621" providerId="ADAL" clId="{A3070A74-80DC-644A-957D-5554923D71D9}" dt="2022-03-01T03:53:54.701" v="242" actId="1037"/>
          <ac:spMkLst>
            <pc:docMk/>
            <pc:sldMk cId="3842146042" sldId="639"/>
            <ac:spMk id="25" creationId="{DBF7AE78-9455-2C40-A005-C47C62B0B101}"/>
          </ac:spMkLst>
        </pc:spChg>
        <pc:spChg chg="add mod">
          <ac:chgData name="Long Nguyen" userId="f59fb8f3-a021-417a-8bc1-65c8d471c621" providerId="ADAL" clId="{A3070A74-80DC-644A-957D-5554923D71D9}" dt="2022-03-01T03:54:50.759" v="259" actId="1076"/>
          <ac:spMkLst>
            <pc:docMk/>
            <pc:sldMk cId="3842146042" sldId="639"/>
            <ac:spMk id="27" creationId="{090C20A4-AD26-E34A-BC8F-0C31FA26F1E5}"/>
          </ac:spMkLst>
        </pc:spChg>
        <pc:spChg chg="mod">
          <ac:chgData name="Long Nguyen" userId="f59fb8f3-a021-417a-8bc1-65c8d471c621" providerId="ADAL" clId="{A3070A74-80DC-644A-957D-5554923D71D9}" dt="2022-03-03T12:35:13.842" v="2320" actId="113"/>
          <ac:spMkLst>
            <pc:docMk/>
            <pc:sldMk cId="3842146042" sldId="639"/>
            <ac:spMk id="16386" creationId="{FDE21009-F167-294A-90DA-D3129AD4DEB7}"/>
          </ac:spMkLst>
        </pc:spChg>
        <pc:picChg chg="del">
          <ac:chgData name="Long Nguyen" userId="f59fb8f3-a021-417a-8bc1-65c8d471c621" providerId="ADAL" clId="{A3070A74-80DC-644A-957D-5554923D71D9}" dt="2022-03-01T03:47:42.143" v="2" actId="478"/>
          <ac:picMkLst>
            <pc:docMk/>
            <pc:sldMk cId="3842146042" sldId="639"/>
            <ac:picMk id="2" creationId="{566DAB1C-C98F-BC46-A0C3-741EDD508B50}"/>
          </ac:picMkLst>
        </pc:picChg>
        <pc:picChg chg="add mod">
          <ac:chgData name="Long Nguyen" userId="f59fb8f3-a021-417a-8bc1-65c8d471c621" providerId="ADAL" clId="{A3070A74-80DC-644A-957D-5554923D71D9}" dt="2022-03-01T03:53:26.711" v="225" actId="1076"/>
          <ac:picMkLst>
            <pc:docMk/>
            <pc:sldMk cId="3842146042" sldId="639"/>
            <ac:picMk id="3" creationId="{535F0213-B81D-E045-BF26-3D20C76C19BE}"/>
          </ac:picMkLst>
        </pc:picChg>
        <pc:picChg chg="add del mod">
          <ac:chgData name="Long Nguyen" userId="f59fb8f3-a021-417a-8bc1-65c8d471c621" providerId="ADAL" clId="{A3070A74-80DC-644A-957D-5554923D71D9}" dt="2022-03-01T03:49:26.750" v="143" actId="478"/>
          <ac:picMkLst>
            <pc:docMk/>
            <pc:sldMk cId="3842146042" sldId="639"/>
            <ac:picMk id="6" creationId="{ED3A8730-9740-A349-A5F5-EA156FD2D21C}"/>
          </ac:picMkLst>
        </pc:picChg>
        <pc:picChg chg="add mod">
          <ac:chgData name="Long Nguyen" userId="f59fb8f3-a021-417a-8bc1-65c8d471c621" providerId="ADAL" clId="{A3070A74-80DC-644A-957D-5554923D71D9}" dt="2022-03-02T12:32:37.639" v="2027" actId="1035"/>
          <ac:picMkLst>
            <pc:docMk/>
            <pc:sldMk cId="3842146042" sldId="639"/>
            <ac:picMk id="18" creationId="{86017C5E-72B4-8845-AD1A-75CB1935AA56}"/>
          </ac:picMkLst>
        </pc:picChg>
        <pc:cxnChg chg="add mod">
          <ac:chgData name="Long Nguyen" userId="f59fb8f3-a021-417a-8bc1-65c8d471c621" providerId="ADAL" clId="{A3070A74-80DC-644A-957D-5554923D71D9}" dt="2022-03-01T03:52:40.551" v="221" actId="14100"/>
          <ac:cxnSpMkLst>
            <pc:docMk/>
            <pc:sldMk cId="3842146042" sldId="639"/>
            <ac:cxnSpMk id="5" creationId="{1FC0AD09-10CE-074F-8189-1E02D5D46EF9}"/>
          </ac:cxnSpMkLst>
        </pc:cxnChg>
        <pc:cxnChg chg="add del mod">
          <ac:chgData name="Long Nguyen" userId="f59fb8f3-a021-417a-8bc1-65c8d471c621" providerId="ADAL" clId="{A3070A74-80DC-644A-957D-5554923D71D9}" dt="2022-03-01T03:51:23.970" v="196" actId="478"/>
          <ac:cxnSpMkLst>
            <pc:docMk/>
            <pc:sldMk cId="3842146042" sldId="639"/>
            <ac:cxnSpMk id="12" creationId="{AF92851F-C3B8-0D47-B3DF-3775F13E831B}"/>
          </ac:cxnSpMkLst>
        </pc:cxnChg>
        <pc:cxnChg chg="add mod">
          <ac:chgData name="Long Nguyen" userId="f59fb8f3-a021-417a-8bc1-65c8d471c621" providerId="ADAL" clId="{A3070A74-80DC-644A-957D-5554923D71D9}" dt="2022-03-01T03:51:29.586" v="198" actId="14100"/>
          <ac:cxnSpMkLst>
            <pc:docMk/>
            <pc:sldMk cId="3842146042" sldId="639"/>
            <ac:cxnSpMk id="15" creationId="{5983D76A-E6B0-0343-9D7F-592B64D5823C}"/>
          </ac:cxnSpMkLst>
        </pc:cxnChg>
        <pc:cxnChg chg="add mod">
          <ac:chgData name="Long Nguyen" userId="f59fb8f3-a021-417a-8bc1-65c8d471c621" providerId="ADAL" clId="{A3070A74-80DC-644A-957D-5554923D71D9}" dt="2022-03-01T03:53:33.705" v="228" actId="1076"/>
          <ac:cxnSpMkLst>
            <pc:docMk/>
            <pc:sldMk cId="3842146042" sldId="639"/>
            <ac:cxnSpMk id="22" creationId="{EA1AC810-2511-9042-8C34-FF404390C08A}"/>
          </ac:cxnSpMkLst>
        </pc:cxnChg>
        <pc:cxnChg chg="add mod">
          <ac:chgData name="Long Nguyen" userId="f59fb8f3-a021-417a-8bc1-65c8d471c621" providerId="ADAL" clId="{A3070A74-80DC-644A-957D-5554923D71D9}" dt="2022-03-01T03:54:47.486" v="258" actId="14100"/>
          <ac:cxnSpMkLst>
            <pc:docMk/>
            <pc:sldMk cId="3842146042" sldId="639"/>
            <ac:cxnSpMk id="26" creationId="{D6F60180-2343-594A-81F2-F0F25BC567DD}"/>
          </ac:cxnSpMkLst>
        </pc:cxnChg>
        <pc:cxnChg chg="add mod">
          <ac:chgData name="Long Nguyen" userId="f59fb8f3-a021-417a-8bc1-65c8d471c621" providerId="ADAL" clId="{A3070A74-80DC-644A-957D-5554923D71D9}" dt="2022-03-01T03:55:09.948" v="262" actId="14100"/>
          <ac:cxnSpMkLst>
            <pc:docMk/>
            <pc:sldMk cId="3842146042" sldId="639"/>
            <ac:cxnSpMk id="30" creationId="{45377D77-451D-2F4C-82E5-CB2F96BB6C30}"/>
          </ac:cxnSpMkLst>
        </pc:cxnChg>
      </pc:sldChg>
      <pc:sldChg chg="modAnim">
        <pc:chgData name="Long Nguyen" userId="f59fb8f3-a021-417a-8bc1-65c8d471c621" providerId="ADAL" clId="{A3070A74-80DC-644A-957D-5554923D71D9}" dt="2022-03-02T12:33:23.309" v="2032"/>
        <pc:sldMkLst>
          <pc:docMk/>
          <pc:sldMk cId="2914444823" sldId="640"/>
        </pc:sldMkLst>
      </pc:sldChg>
      <pc:sldChg chg="modSp mod modAnim">
        <pc:chgData name="Long Nguyen" userId="f59fb8f3-a021-417a-8bc1-65c8d471c621" providerId="ADAL" clId="{A3070A74-80DC-644A-957D-5554923D71D9}" dt="2022-03-12T13:37:23.663" v="2403"/>
        <pc:sldMkLst>
          <pc:docMk/>
          <pc:sldMk cId="2053114744" sldId="642"/>
        </pc:sldMkLst>
        <pc:spChg chg="mod">
          <ac:chgData name="Long Nguyen" userId="f59fb8f3-a021-417a-8bc1-65c8d471c621" providerId="ADAL" clId="{A3070A74-80DC-644A-957D-5554923D71D9}" dt="2022-03-12T13:37:23.663" v="2403"/>
          <ac:spMkLst>
            <pc:docMk/>
            <pc:sldMk cId="2053114744" sldId="642"/>
            <ac:spMk id="16386" creationId="{FDE21009-F167-294A-90DA-D3129AD4DEB7}"/>
          </ac:spMkLst>
        </pc:spChg>
      </pc:sldChg>
      <pc:sldChg chg="modSp add mod modAnim">
        <pc:chgData name="Long Nguyen" userId="f59fb8f3-a021-417a-8bc1-65c8d471c621" providerId="ADAL" clId="{A3070A74-80DC-644A-957D-5554923D71D9}" dt="2022-03-14T11:30:18.394" v="3508" actId="20577"/>
        <pc:sldMkLst>
          <pc:docMk/>
          <pc:sldMk cId="1739503442" sldId="643"/>
        </pc:sldMkLst>
        <pc:spChg chg="mod">
          <ac:chgData name="Long Nguyen" userId="f59fb8f3-a021-417a-8bc1-65c8d471c621" providerId="ADAL" clId="{A3070A74-80DC-644A-957D-5554923D71D9}" dt="2022-03-14T11:30:18.394" v="3508" actId="20577"/>
          <ac:spMkLst>
            <pc:docMk/>
            <pc:sldMk cId="1739503442" sldId="643"/>
            <ac:spMk id="16386" creationId="{FDE21009-F167-294A-90DA-D3129AD4DEB7}"/>
          </ac:spMkLst>
        </pc:spChg>
      </pc:sldChg>
      <pc:sldChg chg="modSp del mod modAnim">
        <pc:chgData name="Long Nguyen" userId="f59fb8f3-a021-417a-8bc1-65c8d471c621" providerId="ADAL" clId="{A3070A74-80DC-644A-957D-5554923D71D9}" dt="2022-03-12T13:35:38.438" v="2393" actId="2696"/>
        <pc:sldMkLst>
          <pc:docMk/>
          <pc:sldMk cId="3360808311" sldId="643"/>
        </pc:sldMkLst>
        <pc:spChg chg="mod">
          <ac:chgData name="Long Nguyen" userId="f59fb8f3-a021-417a-8bc1-65c8d471c621" providerId="ADAL" clId="{A3070A74-80DC-644A-957D-5554923D71D9}" dt="2022-03-12T13:27:32.083" v="2392" actId="20577"/>
          <ac:spMkLst>
            <pc:docMk/>
            <pc:sldMk cId="3360808311" sldId="643"/>
            <ac:spMk id="16386" creationId="{FDE21009-F167-294A-90DA-D3129AD4DEB7}"/>
          </ac:spMkLst>
        </pc:spChg>
      </pc:sldChg>
      <pc:sldChg chg="modAnim">
        <pc:chgData name="Long Nguyen" userId="f59fb8f3-a021-417a-8bc1-65c8d471c621" providerId="ADAL" clId="{A3070A74-80DC-644A-957D-5554923D71D9}" dt="2022-03-02T12:36:13.887" v="2062"/>
        <pc:sldMkLst>
          <pc:docMk/>
          <pc:sldMk cId="1173569227" sldId="644"/>
        </pc:sldMkLst>
      </pc:sldChg>
      <pc:sldChg chg="modAnim">
        <pc:chgData name="Long Nguyen" userId="f59fb8f3-a021-417a-8bc1-65c8d471c621" providerId="ADAL" clId="{A3070A74-80DC-644A-957D-5554923D71D9}" dt="2022-03-02T12:36:23.135" v="2064"/>
        <pc:sldMkLst>
          <pc:docMk/>
          <pc:sldMk cId="3779115494" sldId="645"/>
        </pc:sldMkLst>
      </pc:sldChg>
      <pc:sldChg chg="delSp modSp mod delAnim modAnim">
        <pc:chgData name="Long Nguyen" userId="f59fb8f3-a021-417a-8bc1-65c8d471c621" providerId="ADAL" clId="{A3070A74-80DC-644A-957D-5554923D71D9}" dt="2022-03-14T12:38:03.112" v="3617" actId="20577"/>
        <pc:sldMkLst>
          <pc:docMk/>
          <pc:sldMk cId="3872924252" sldId="646"/>
        </pc:sldMkLst>
        <pc:spChg chg="mod">
          <ac:chgData name="Long Nguyen" userId="f59fb8f3-a021-417a-8bc1-65c8d471c621" providerId="ADAL" clId="{A3070A74-80DC-644A-957D-5554923D71D9}" dt="2022-03-14T12:38:03.112" v="3617" actId="20577"/>
          <ac:spMkLst>
            <pc:docMk/>
            <pc:sldMk cId="3872924252" sldId="646"/>
            <ac:spMk id="16386" creationId="{FDE21009-F167-294A-90DA-D3129AD4DEB7}"/>
          </ac:spMkLst>
        </pc:spChg>
        <pc:picChg chg="del">
          <ac:chgData name="Long Nguyen" userId="f59fb8f3-a021-417a-8bc1-65c8d471c621" providerId="ADAL" clId="{A3070A74-80DC-644A-957D-5554923D71D9}" dt="2022-03-12T14:31:43.895" v="2767" actId="478"/>
          <ac:picMkLst>
            <pc:docMk/>
            <pc:sldMk cId="3872924252" sldId="646"/>
            <ac:picMk id="4" creationId="{19C59126-D389-AB45-8B0A-100ADDD978A4}"/>
          </ac:picMkLst>
        </pc:picChg>
      </pc:sldChg>
      <pc:sldChg chg="modAnim">
        <pc:chgData name="Long Nguyen" userId="f59fb8f3-a021-417a-8bc1-65c8d471c621" providerId="ADAL" clId="{A3070A74-80DC-644A-957D-5554923D71D9}" dt="2022-03-02T12:37:10.016" v="2076"/>
        <pc:sldMkLst>
          <pc:docMk/>
          <pc:sldMk cId="2588780036" sldId="647"/>
        </pc:sldMkLst>
      </pc:sldChg>
      <pc:sldChg chg="addSp delSp modSp add mod modAnim">
        <pc:chgData name="Long Nguyen" userId="f59fb8f3-a021-417a-8bc1-65c8d471c621" providerId="ADAL" clId="{A3070A74-80DC-644A-957D-5554923D71D9}" dt="2022-03-03T12:34:59.497" v="2319" actId="20577"/>
        <pc:sldMkLst>
          <pc:docMk/>
          <pc:sldMk cId="914442359" sldId="648"/>
        </pc:sldMkLst>
        <pc:spChg chg="mod">
          <ac:chgData name="Long Nguyen" userId="f59fb8f3-a021-417a-8bc1-65c8d471c621" providerId="ADAL" clId="{A3070A74-80DC-644A-957D-5554923D71D9}" dt="2022-03-03T12:34:59.497" v="2319" actId="20577"/>
          <ac:spMkLst>
            <pc:docMk/>
            <pc:sldMk cId="914442359" sldId="648"/>
            <ac:spMk id="16386" creationId="{FDE21009-F167-294A-90DA-D3129AD4DEB7}"/>
          </ac:spMkLst>
        </pc:spChg>
        <pc:spChg chg="mod">
          <ac:chgData name="Long Nguyen" userId="f59fb8f3-a021-417a-8bc1-65c8d471c621" providerId="ADAL" clId="{A3070A74-80DC-644A-957D-5554923D71D9}" dt="2022-03-01T18:51:53.315" v="701" actId="20577"/>
          <ac:spMkLst>
            <pc:docMk/>
            <pc:sldMk cId="914442359" sldId="648"/>
            <ac:spMk id="22529" creationId="{62D2E821-4DA7-1A4C-90AB-7D29E754B92B}"/>
          </ac:spMkLst>
        </pc:spChg>
        <pc:picChg chg="add del">
          <ac:chgData name="Long Nguyen" userId="f59fb8f3-a021-417a-8bc1-65c8d471c621" providerId="ADAL" clId="{A3070A74-80DC-644A-957D-5554923D71D9}" dt="2022-03-01T18:48:58.960" v="595" actId="478"/>
          <ac:picMkLst>
            <pc:docMk/>
            <pc:sldMk cId="914442359" sldId="648"/>
            <ac:picMk id="3" creationId="{43EB4859-6753-B34D-9636-94433061A6CA}"/>
          </ac:picMkLst>
        </pc:picChg>
      </pc:sldChg>
      <pc:sldChg chg="delSp modSp add mod modAnim">
        <pc:chgData name="Long Nguyen" userId="f59fb8f3-a021-417a-8bc1-65c8d471c621" providerId="ADAL" clId="{A3070A74-80DC-644A-957D-5554923D71D9}" dt="2022-03-02T12:32:04.651" v="2023"/>
        <pc:sldMkLst>
          <pc:docMk/>
          <pc:sldMk cId="1203591710" sldId="649"/>
        </pc:sldMkLst>
        <pc:spChg chg="mod">
          <ac:chgData name="Long Nguyen" userId="f59fb8f3-a021-417a-8bc1-65c8d471c621" providerId="ADAL" clId="{A3070A74-80DC-644A-957D-5554923D71D9}" dt="2022-03-01T18:47:21.054" v="585" actId="113"/>
          <ac:spMkLst>
            <pc:docMk/>
            <pc:sldMk cId="1203591710" sldId="649"/>
            <ac:spMk id="16386" creationId="{FDE21009-F167-294A-90DA-D3129AD4DEB7}"/>
          </ac:spMkLst>
        </pc:spChg>
        <pc:picChg chg="del">
          <ac:chgData name="Long Nguyen" userId="f59fb8f3-a021-417a-8bc1-65c8d471c621" providerId="ADAL" clId="{A3070A74-80DC-644A-957D-5554923D71D9}" dt="2022-03-01T18:44:16.962" v="327" actId="478"/>
          <ac:picMkLst>
            <pc:docMk/>
            <pc:sldMk cId="1203591710" sldId="649"/>
            <ac:picMk id="2" creationId="{BB7AF709-4B28-3943-8F6B-38F688C10CC6}"/>
          </ac:picMkLst>
        </pc:picChg>
      </pc:sldChg>
      <pc:sldChg chg="addSp delSp modSp add mod delAnim modAnim">
        <pc:chgData name="Long Nguyen" userId="f59fb8f3-a021-417a-8bc1-65c8d471c621" providerId="ADAL" clId="{A3070A74-80DC-644A-957D-5554923D71D9}" dt="2022-03-02T12:30:57.205" v="2017"/>
        <pc:sldMkLst>
          <pc:docMk/>
          <pc:sldMk cId="3040631837" sldId="650"/>
        </pc:sldMkLst>
        <pc:spChg chg="del">
          <ac:chgData name="Long Nguyen" userId="f59fb8f3-a021-417a-8bc1-65c8d471c621" providerId="ADAL" clId="{A3070A74-80DC-644A-957D-5554923D71D9}" dt="2022-03-02T12:30:55.533" v="2015" actId="478"/>
          <ac:spMkLst>
            <pc:docMk/>
            <pc:sldMk cId="3040631837" sldId="650"/>
            <ac:spMk id="12" creationId="{5D6CC50B-0F45-4548-AF11-353157FD41A8}"/>
          </ac:spMkLst>
        </pc:spChg>
        <pc:spChg chg="mod">
          <ac:chgData name="Long Nguyen" userId="f59fb8f3-a021-417a-8bc1-65c8d471c621" providerId="ADAL" clId="{A3070A74-80DC-644A-957D-5554923D71D9}" dt="2022-03-01T18:45:52.999" v="499" actId="20577"/>
          <ac:spMkLst>
            <pc:docMk/>
            <pc:sldMk cId="3040631837" sldId="650"/>
            <ac:spMk id="16386" creationId="{FDE21009-F167-294A-90DA-D3129AD4DEB7}"/>
          </ac:spMkLst>
        </pc:spChg>
        <pc:picChg chg="del mod">
          <ac:chgData name="Long Nguyen" userId="f59fb8f3-a021-417a-8bc1-65c8d471c621" providerId="ADAL" clId="{A3070A74-80DC-644A-957D-5554923D71D9}" dt="2022-03-02T12:30:50.525" v="2013" actId="21"/>
          <ac:picMkLst>
            <pc:docMk/>
            <pc:sldMk cId="3040631837" sldId="650"/>
            <ac:picMk id="2" creationId="{BB7AF709-4B28-3943-8F6B-38F688C10CC6}"/>
          </ac:picMkLst>
        </pc:picChg>
        <pc:picChg chg="del">
          <ac:chgData name="Long Nguyen" userId="f59fb8f3-a021-417a-8bc1-65c8d471c621" providerId="ADAL" clId="{A3070A74-80DC-644A-957D-5554923D71D9}" dt="2022-03-01T18:45:55.436" v="500" actId="478"/>
          <ac:picMkLst>
            <pc:docMk/>
            <pc:sldMk cId="3040631837" sldId="650"/>
            <ac:picMk id="5" creationId="{DCB3E6E1-125F-ED44-B341-F11DCBDBFAA4}"/>
          </ac:picMkLst>
        </pc:picChg>
        <pc:picChg chg="add mod">
          <ac:chgData name="Long Nguyen" userId="f59fb8f3-a021-417a-8bc1-65c8d471c621" providerId="ADAL" clId="{A3070A74-80DC-644A-957D-5554923D71D9}" dt="2022-03-02T12:30:57.205" v="2017"/>
          <ac:picMkLst>
            <pc:docMk/>
            <pc:sldMk cId="3040631837" sldId="650"/>
            <ac:picMk id="7" creationId="{59046B4A-589B-DD43-B7C6-29664A8E5EB0}"/>
          </ac:picMkLst>
        </pc:picChg>
        <pc:cxnChg chg="del">
          <ac:chgData name="Long Nguyen" userId="f59fb8f3-a021-417a-8bc1-65c8d471c621" providerId="ADAL" clId="{A3070A74-80DC-644A-957D-5554923D71D9}" dt="2022-03-02T12:30:56.560" v="2016" actId="478"/>
          <ac:cxnSpMkLst>
            <pc:docMk/>
            <pc:sldMk cId="3040631837" sldId="650"/>
            <ac:cxnSpMk id="13" creationId="{B91F653B-A18B-4F4A-A33C-4061DDB53178}"/>
          </ac:cxnSpMkLst>
        </pc:cxnChg>
      </pc:sldChg>
      <pc:sldChg chg="addSp delSp modSp add mod">
        <pc:chgData name="Long Nguyen" userId="f59fb8f3-a021-417a-8bc1-65c8d471c621" providerId="ADAL" clId="{A3070A74-80DC-644A-957D-5554923D71D9}" dt="2022-03-01T18:52:03.138" v="702"/>
        <pc:sldMkLst>
          <pc:docMk/>
          <pc:sldMk cId="386802724" sldId="651"/>
        </pc:sldMkLst>
        <pc:spChg chg="add mod">
          <ac:chgData name="Long Nguyen" userId="f59fb8f3-a021-417a-8bc1-65c8d471c621" providerId="ADAL" clId="{A3070A74-80DC-644A-957D-5554923D71D9}" dt="2022-03-01T18:49:34.955" v="663" actId="1076"/>
          <ac:spMkLst>
            <pc:docMk/>
            <pc:sldMk cId="386802724" sldId="651"/>
            <ac:spMk id="4" creationId="{CC12ED8D-AFD1-A148-BB5E-DC1B45B87F8E}"/>
          </ac:spMkLst>
        </pc:spChg>
        <pc:spChg chg="mod">
          <ac:chgData name="Long Nguyen" userId="f59fb8f3-a021-417a-8bc1-65c8d471c621" providerId="ADAL" clId="{A3070A74-80DC-644A-957D-5554923D71D9}" dt="2022-03-01T18:49:06.595" v="599" actId="20577"/>
          <ac:spMkLst>
            <pc:docMk/>
            <pc:sldMk cId="386802724" sldId="651"/>
            <ac:spMk id="16386" creationId="{FDE21009-F167-294A-90DA-D3129AD4DEB7}"/>
          </ac:spMkLst>
        </pc:spChg>
        <pc:spChg chg="mod">
          <ac:chgData name="Long Nguyen" userId="f59fb8f3-a021-417a-8bc1-65c8d471c621" providerId="ADAL" clId="{A3070A74-80DC-644A-957D-5554923D71D9}" dt="2022-03-01T18:52:03.138" v="702"/>
          <ac:spMkLst>
            <pc:docMk/>
            <pc:sldMk cId="386802724" sldId="651"/>
            <ac:spMk id="22529" creationId="{62D2E821-4DA7-1A4C-90AB-7D29E754B92B}"/>
          </ac:spMkLst>
        </pc:spChg>
        <pc:picChg chg="del">
          <ac:chgData name="Long Nguyen" userId="f59fb8f3-a021-417a-8bc1-65c8d471c621" providerId="ADAL" clId="{A3070A74-80DC-644A-957D-5554923D71D9}" dt="2022-03-01T18:49:00.991" v="596" actId="478"/>
          <ac:picMkLst>
            <pc:docMk/>
            <pc:sldMk cId="386802724" sldId="651"/>
            <ac:picMk id="2" creationId="{566DAB1C-C98F-BC46-A0C3-741EDD508B50}"/>
          </ac:picMkLst>
        </pc:picChg>
        <pc:picChg chg="mod">
          <ac:chgData name="Long Nguyen" userId="f59fb8f3-a021-417a-8bc1-65c8d471c621" providerId="ADAL" clId="{A3070A74-80DC-644A-957D-5554923D71D9}" dt="2022-03-01T18:49:04.063" v="597" actId="1076"/>
          <ac:picMkLst>
            <pc:docMk/>
            <pc:sldMk cId="386802724" sldId="651"/>
            <ac:picMk id="3" creationId="{43EB4859-6753-B34D-9636-94433061A6CA}"/>
          </ac:picMkLst>
        </pc:picChg>
      </pc:sldChg>
      <pc:sldChg chg="addSp delSp modSp add mod modAnim">
        <pc:chgData name="Long Nguyen" userId="f59fb8f3-a021-417a-8bc1-65c8d471c621" providerId="ADAL" clId="{A3070A74-80DC-644A-957D-5554923D71D9}" dt="2022-03-02T12:44:05.266" v="2140" actId="20577"/>
        <pc:sldMkLst>
          <pc:docMk/>
          <pc:sldMk cId="192798310" sldId="652"/>
        </pc:sldMkLst>
        <pc:spChg chg="mod">
          <ac:chgData name="Long Nguyen" userId="f59fb8f3-a021-417a-8bc1-65c8d471c621" providerId="ADAL" clId="{A3070A74-80DC-644A-957D-5554923D71D9}" dt="2022-03-01T18:54:29.589" v="847" actId="113"/>
          <ac:spMkLst>
            <pc:docMk/>
            <pc:sldMk cId="192798310" sldId="652"/>
            <ac:spMk id="4" creationId="{CC12ED8D-AFD1-A148-BB5E-DC1B45B87F8E}"/>
          </ac:spMkLst>
        </pc:spChg>
        <pc:spChg chg="add mod">
          <ac:chgData name="Long Nguyen" userId="f59fb8f3-a021-417a-8bc1-65c8d471c621" providerId="ADAL" clId="{A3070A74-80DC-644A-957D-5554923D71D9}" dt="2022-03-01T18:58:45.379" v="878" actId="14100"/>
          <ac:spMkLst>
            <pc:docMk/>
            <pc:sldMk cId="192798310" sldId="652"/>
            <ac:spMk id="9" creationId="{11DF7652-DED5-AE49-A363-7BA67A9251F3}"/>
          </ac:spMkLst>
        </pc:spChg>
        <pc:spChg chg="del">
          <ac:chgData name="Long Nguyen" userId="f59fb8f3-a021-417a-8bc1-65c8d471c621" providerId="ADAL" clId="{A3070A74-80DC-644A-957D-5554923D71D9}" dt="2022-03-01T18:54:35.052" v="849" actId="478"/>
          <ac:spMkLst>
            <pc:docMk/>
            <pc:sldMk cId="192798310" sldId="652"/>
            <ac:spMk id="10" creationId="{AA77D041-7A22-F346-97D2-354E742ECA1A}"/>
          </ac:spMkLst>
        </pc:spChg>
        <pc:spChg chg="mod">
          <ac:chgData name="Long Nguyen" userId="f59fb8f3-a021-417a-8bc1-65c8d471c621" providerId="ADAL" clId="{A3070A74-80DC-644A-957D-5554923D71D9}" dt="2022-03-02T12:44:05.266" v="2140" actId="20577"/>
          <ac:spMkLst>
            <pc:docMk/>
            <pc:sldMk cId="192798310" sldId="652"/>
            <ac:spMk id="22529" creationId="{62D2E821-4DA7-1A4C-90AB-7D29E754B92B}"/>
          </ac:spMkLst>
        </pc:spChg>
        <pc:picChg chg="del">
          <ac:chgData name="Long Nguyen" userId="f59fb8f3-a021-417a-8bc1-65c8d471c621" providerId="ADAL" clId="{A3070A74-80DC-644A-957D-5554923D71D9}" dt="2022-03-01T18:54:32.552" v="848" actId="478"/>
          <ac:picMkLst>
            <pc:docMk/>
            <pc:sldMk cId="192798310" sldId="652"/>
            <ac:picMk id="3" creationId="{43EB4859-6753-B34D-9636-94433061A6CA}"/>
          </ac:picMkLst>
        </pc:picChg>
        <pc:picChg chg="add mod">
          <ac:chgData name="Long Nguyen" userId="f59fb8f3-a021-417a-8bc1-65c8d471c621" providerId="ADAL" clId="{A3070A74-80DC-644A-957D-5554923D71D9}" dt="2022-03-01T18:58:24.266" v="856" actId="1076"/>
          <ac:picMkLst>
            <pc:docMk/>
            <pc:sldMk cId="192798310" sldId="652"/>
            <ac:picMk id="7" creationId="{43CC9EC1-47BE-8E41-AD58-6343D62039CF}"/>
          </ac:picMkLst>
        </pc:picChg>
        <pc:cxnChg chg="add mod">
          <ac:chgData name="Long Nguyen" userId="f59fb8f3-a021-417a-8bc1-65c8d471c621" providerId="ADAL" clId="{A3070A74-80DC-644A-957D-5554923D71D9}" dt="2022-03-01T18:58:54.427" v="880" actId="14100"/>
          <ac:cxnSpMkLst>
            <pc:docMk/>
            <pc:sldMk cId="192798310" sldId="652"/>
            <ac:cxnSpMk id="8" creationId="{8628B43E-75DD-1748-ADB1-B0913DD360BD}"/>
          </ac:cxnSpMkLst>
        </pc:cxnChg>
      </pc:sldChg>
      <pc:sldChg chg="addSp delSp modSp add mod delAnim modAnim">
        <pc:chgData name="Long Nguyen" userId="f59fb8f3-a021-417a-8bc1-65c8d471c621" providerId="ADAL" clId="{A3070A74-80DC-644A-957D-5554923D71D9}" dt="2022-03-02T12:44:17.005" v="2152" actId="20577"/>
        <pc:sldMkLst>
          <pc:docMk/>
          <pc:sldMk cId="928608380" sldId="653"/>
        </pc:sldMkLst>
        <pc:spChg chg="mod">
          <ac:chgData name="Long Nguyen" userId="f59fb8f3-a021-417a-8bc1-65c8d471c621" providerId="ADAL" clId="{A3070A74-80DC-644A-957D-5554923D71D9}" dt="2022-03-02T12:23:32.829" v="1640" actId="1035"/>
          <ac:spMkLst>
            <pc:docMk/>
            <pc:sldMk cId="928608380" sldId="653"/>
            <ac:spMk id="4" creationId="{CC12ED8D-AFD1-A148-BB5E-DC1B45B87F8E}"/>
          </ac:spMkLst>
        </pc:spChg>
        <pc:spChg chg="mod">
          <ac:chgData name="Long Nguyen" userId="f59fb8f3-a021-417a-8bc1-65c8d471c621" providerId="ADAL" clId="{A3070A74-80DC-644A-957D-5554923D71D9}" dt="2022-03-01T19:02:56.147" v="1081" actId="1076"/>
          <ac:spMkLst>
            <pc:docMk/>
            <pc:sldMk cId="928608380" sldId="653"/>
            <ac:spMk id="9" creationId="{11DF7652-DED5-AE49-A363-7BA67A9251F3}"/>
          </ac:spMkLst>
        </pc:spChg>
        <pc:spChg chg="add mod">
          <ac:chgData name="Long Nguyen" userId="f59fb8f3-a021-417a-8bc1-65c8d471c621" providerId="ADAL" clId="{A3070A74-80DC-644A-957D-5554923D71D9}" dt="2022-03-02T12:23:37.716" v="1653" actId="1035"/>
          <ac:spMkLst>
            <pc:docMk/>
            <pc:sldMk cId="928608380" sldId="653"/>
            <ac:spMk id="10" creationId="{8D8CE7EF-346F-554E-A03B-20EAF015962A}"/>
          </ac:spMkLst>
        </pc:spChg>
        <pc:spChg chg="mod">
          <ac:chgData name="Long Nguyen" userId="f59fb8f3-a021-417a-8bc1-65c8d471c621" providerId="ADAL" clId="{A3070A74-80DC-644A-957D-5554923D71D9}" dt="2022-03-02T12:44:17.005" v="2152" actId="20577"/>
          <ac:spMkLst>
            <pc:docMk/>
            <pc:sldMk cId="928608380" sldId="653"/>
            <ac:spMk id="22529" creationId="{62D2E821-4DA7-1A4C-90AB-7D29E754B92B}"/>
          </ac:spMkLst>
        </pc:spChg>
        <pc:picChg chg="add mod">
          <ac:chgData name="Long Nguyen" userId="f59fb8f3-a021-417a-8bc1-65c8d471c621" providerId="ADAL" clId="{A3070A74-80DC-644A-957D-5554923D71D9}" dt="2022-03-01T19:02:11.069" v="1070" actId="1037"/>
          <ac:picMkLst>
            <pc:docMk/>
            <pc:sldMk cId="928608380" sldId="653"/>
            <ac:picMk id="2" creationId="{0DF37385-E3CF-F541-B9C2-3410DCC163D6}"/>
          </ac:picMkLst>
        </pc:picChg>
        <pc:picChg chg="del">
          <ac:chgData name="Long Nguyen" userId="f59fb8f3-a021-417a-8bc1-65c8d471c621" providerId="ADAL" clId="{A3070A74-80DC-644A-957D-5554923D71D9}" dt="2022-03-01T19:01:53.977" v="1035" actId="478"/>
          <ac:picMkLst>
            <pc:docMk/>
            <pc:sldMk cId="928608380" sldId="653"/>
            <ac:picMk id="7" creationId="{43CC9EC1-47BE-8E41-AD58-6343D62039CF}"/>
          </ac:picMkLst>
        </pc:picChg>
        <pc:cxnChg chg="mod">
          <ac:chgData name="Long Nguyen" userId="f59fb8f3-a021-417a-8bc1-65c8d471c621" providerId="ADAL" clId="{A3070A74-80DC-644A-957D-5554923D71D9}" dt="2022-03-01T19:02:53.609" v="1080" actId="14100"/>
          <ac:cxnSpMkLst>
            <pc:docMk/>
            <pc:sldMk cId="928608380" sldId="653"/>
            <ac:cxnSpMk id="8" creationId="{8628B43E-75DD-1748-ADB1-B0913DD360BD}"/>
          </ac:cxnSpMkLst>
        </pc:cxnChg>
        <pc:cxnChg chg="add mod">
          <ac:chgData name="Long Nguyen" userId="f59fb8f3-a021-417a-8bc1-65c8d471c621" providerId="ADAL" clId="{A3070A74-80DC-644A-957D-5554923D71D9}" dt="2022-03-02T12:23:57.227" v="1657" actId="14100"/>
          <ac:cxnSpMkLst>
            <pc:docMk/>
            <pc:sldMk cId="928608380" sldId="653"/>
            <ac:cxnSpMk id="11" creationId="{C44966EA-EA0D-2840-BBB8-FEB4C3352B96}"/>
          </ac:cxnSpMkLst>
        </pc:cxnChg>
      </pc:sldChg>
      <pc:sldChg chg="addSp delSp modSp add mod delAnim modAnim">
        <pc:chgData name="Long Nguyen" userId="f59fb8f3-a021-417a-8bc1-65c8d471c621" providerId="ADAL" clId="{A3070A74-80DC-644A-957D-5554923D71D9}" dt="2022-03-02T12:44:33.544" v="2163" actId="20577"/>
        <pc:sldMkLst>
          <pc:docMk/>
          <pc:sldMk cId="1315347715" sldId="654"/>
        </pc:sldMkLst>
        <pc:spChg chg="mod">
          <ac:chgData name="Long Nguyen" userId="f59fb8f3-a021-417a-8bc1-65c8d471c621" providerId="ADAL" clId="{A3070A74-80DC-644A-957D-5554923D71D9}" dt="2022-03-02T12:24:35.931" v="1662" actId="20577"/>
          <ac:spMkLst>
            <pc:docMk/>
            <pc:sldMk cId="1315347715" sldId="654"/>
            <ac:spMk id="4" creationId="{CC12ED8D-AFD1-A148-BB5E-DC1B45B87F8E}"/>
          </ac:spMkLst>
        </pc:spChg>
        <pc:spChg chg="add mod">
          <ac:chgData name="Long Nguyen" userId="f59fb8f3-a021-417a-8bc1-65c8d471c621" providerId="ADAL" clId="{A3070A74-80DC-644A-957D-5554923D71D9}" dt="2022-03-02T12:25:41.323" v="1693" actId="1076"/>
          <ac:spMkLst>
            <pc:docMk/>
            <pc:sldMk cId="1315347715" sldId="654"/>
            <ac:spMk id="8" creationId="{D6068396-BBEC-3141-96FF-89E60108645F}"/>
          </ac:spMkLst>
        </pc:spChg>
        <pc:spChg chg="del">
          <ac:chgData name="Long Nguyen" userId="f59fb8f3-a021-417a-8bc1-65c8d471c621" providerId="ADAL" clId="{A3070A74-80DC-644A-957D-5554923D71D9}" dt="2022-03-01T19:06:40.694" v="1249" actId="478"/>
          <ac:spMkLst>
            <pc:docMk/>
            <pc:sldMk cId="1315347715" sldId="654"/>
            <ac:spMk id="9" creationId="{11DF7652-DED5-AE49-A363-7BA67A9251F3}"/>
          </ac:spMkLst>
        </pc:spChg>
        <pc:spChg chg="add mod">
          <ac:chgData name="Long Nguyen" userId="f59fb8f3-a021-417a-8bc1-65c8d471c621" providerId="ADAL" clId="{A3070A74-80DC-644A-957D-5554923D71D9}" dt="2022-03-02T02:01:09.814" v="1532" actId="1076"/>
          <ac:spMkLst>
            <pc:docMk/>
            <pc:sldMk cId="1315347715" sldId="654"/>
            <ac:spMk id="10" creationId="{2FFAC4DD-7217-C64A-AAFD-B3B41B6DF747}"/>
          </ac:spMkLst>
        </pc:spChg>
        <pc:spChg chg="mod">
          <ac:chgData name="Long Nguyen" userId="f59fb8f3-a021-417a-8bc1-65c8d471c621" providerId="ADAL" clId="{A3070A74-80DC-644A-957D-5554923D71D9}" dt="2022-03-02T12:44:33.544" v="2163" actId="20577"/>
          <ac:spMkLst>
            <pc:docMk/>
            <pc:sldMk cId="1315347715" sldId="654"/>
            <ac:spMk id="22529" creationId="{62D2E821-4DA7-1A4C-90AB-7D29E754B92B}"/>
          </ac:spMkLst>
        </pc:spChg>
        <pc:picChg chg="add mod">
          <ac:chgData name="Long Nguyen" userId="f59fb8f3-a021-417a-8bc1-65c8d471c621" providerId="ADAL" clId="{A3070A74-80DC-644A-957D-5554923D71D9}" dt="2022-03-01T19:06:46.145" v="1252" actId="1076"/>
          <ac:picMkLst>
            <pc:docMk/>
            <pc:sldMk cId="1315347715" sldId="654"/>
            <ac:picMk id="2" creationId="{E26AD397-BDB8-1E4C-A537-3E40E341E80E}"/>
          </ac:picMkLst>
        </pc:picChg>
        <pc:picChg chg="del">
          <ac:chgData name="Long Nguyen" userId="f59fb8f3-a021-417a-8bc1-65c8d471c621" providerId="ADAL" clId="{A3070A74-80DC-644A-957D-5554923D71D9}" dt="2022-03-01T19:06:34.907" v="1246" actId="478"/>
          <ac:picMkLst>
            <pc:docMk/>
            <pc:sldMk cId="1315347715" sldId="654"/>
            <ac:picMk id="7" creationId="{43CC9EC1-47BE-8E41-AD58-6343D62039CF}"/>
          </ac:picMkLst>
        </pc:picChg>
        <pc:cxnChg chg="del">
          <ac:chgData name="Long Nguyen" userId="f59fb8f3-a021-417a-8bc1-65c8d471c621" providerId="ADAL" clId="{A3070A74-80DC-644A-957D-5554923D71D9}" dt="2022-03-01T19:06:40.694" v="1249" actId="478"/>
          <ac:cxnSpMkLst>
            <pc:docMk/>
            <pc:sldMk cId="1315347715" sldId="654"/>
            <ac:cxnSpMk id="8" creationId="{8628B43E-75DD-1748-ADB1-B0913DD360BD}"/>
          </ac:cxnSpMkLst>
        </pc:cxnChg>
        <pc:cxnChg chg="add mod">
          <ac:chgData name="Long Nguyen" userId="f59fb8f3-a021-417a-8bc1-65c8d471c621" providerId="ADAL" clId="{A3070A74-80DC-644A-957D-5554923D71D9}" dt="2022-03-02T12:25:47.430" v="1695" actId="14100"/>
          <ac:cxnSpMkLst>
            <pc:docMk/>
            <pc:sldMk cId="1315347715" sldId="654"/>
            <ac:cxnSpMk id="9" creationId="{B2D14361-876A-7C42-9904-444D66D5CC3B}"/>
          </ac:cxnSpMkLst>
        </pc:cxnChg>
        <pc:cxnChg chg="add mod">
          <ac:chgData name="Long Nguyen" userId="f59fb8f3-a021-417a-8bc1-65c8d471c621" providerId="ADAL" clId="{A3070A74-80DC-644A-957D-5554923D71D9}" dt="2022-03-02T02:01:07.198" v="1531" actId="14100"/>
          <ac:cxnSpMkLst>
            <pc:docMk/>
            <pc:sldMk cId="1315347715" sldId="654"/>
            <ac:cxnSpMk id="11" creationId="{76DE0983-F48D-0142-876B-54A6760B66E0}"/>
          </ac:cxnSpMkLst>
        </pc:cxnChg>
      </pc:sldChg>
      <pc:sldChg chg="addSp delSp modSp add mod modAnim">
        <pc:chgData name="Long Nguyen" userId="f59fb8f3-a021-417a-8bc1-65c8d471c621" providerId="ADAL" clId="{A3070A74-80DC-644A-957D-5554923D71D9}" dt="2022-03-02T12:45:52.392" v="2191" actId="20577"/>
        <pc:sldMkLst>
          <pc:docMk/>
          <pc:sldMk cId="2563998594" sldId="655"/>
        </pc:sldMkLst>
        <pc:spChg chg="mod">
          <ac:chgData name="Long Nguyen" userId="f59fb8f3-a021-417a-8bc1-65c8d471c621" providerId="ADAL" clId="{A3070A74-80DC-644A-957D-5554923D71D9}" dt="2022-03-02T12:25:00.813" v="1672" actId="1037"/>
          <ac:spMkLst>
            <pc:docMk/>
            <pc:sldMk cId="2563998594" sldId="655"/>
            <ac:spMk id="4" creationId="{CC12ED8D-AFD1-A148-BB5E-DC1B45B87F8E}"/>
          </ac:spMkLst>
        </pc:spChg>
        <pc:spChg chg="add mod">
          <ac:chgData name="Long Nguyen" userId="f59fb8f3-a021-417a-8bc1-65c8d471c621" providerId="ADAL" clId="{A3070A74-80DC-644A-957D-5554923D71D9}" dt="2022-03-02T02:01:45.632" v="1536" actId="20577"/>
          <ac:spMkLst>
            <pc:docMk/>
            <pc:sldMk cId="2563998594" sldId="655"/>
            <ac:spMk id="7" creationId="{E644288B-ED3C-534B-989F-FEACBA25088E}"/>
          </ac:spMkLst>
        </pc:spChg>
        <pc:spChg chg="add mod">
          <ac:chgData name="Long Nguyen" userId="f59fb8f3-a021-417a-8bc1-65c8d471c621" providerId="ADAL" clId="{A3070A74-80DC-644A-957D-5554923D71D9}" dt="2022-03-02T12:27:09.632" v="1896" actId="14100"/>
          <ac:spMkLst>
            <pc:docMk/>
            <pc:sldMk cId="2563998594" sldId="655"/>
            <ac:spMk id="9" creationId="{44BD1F35-85A9-E446-A224-0416537D497B}"/>
          </ac:spMkLst>
        </pc:spChg>
        <pc:spChg chg="add mod">
          <ac:chgData name="Long Nguyen" userId="f59fb8f3-a021-417a-8bc1-65c8d471c621" providerId="ADAL" clId="{A3070A74-80DC-644A-957D-5554923D71D9}" dt="2022-03-02T12:43:31.548" v="2119" actId="1037"/>
          <ac:spMkLst>
            <pc:docMk/>
            <pc:sldMk cId="2563998594" sldId="655"/>
            <ac:spMk id="10" creationId="{03F5C499-E29B-824C-AF1C-6F3E2FB24F05}"/>
          </ac:spMkLst>
        </pc:spChg>
        <pc:spChg chg="mod">
          <ac:chgData name="Long Nguyen" userId="f59fb8f3-a021-417a-8bc1-65c8d471c621" providerId="ADAL" clId="{A3070A74-80DC-644A-957D-5554923D71D9}" dt="2022-03-02T12:45:52.392" v="2191" actId="20577"/>
          <ac:spMkLst>
            <pc:docMk/>
            <pc:sldMk cId="2563998594" sldId="655"/>
            <ac:spMk id="22529" creationId="{62D2E821-4DA7-1A4C-90AB-7D29E754B92B}"/>
          </ac:spMkLst>
        </pc:spChg>
        <pc:picChg chg="del">
          <ac:chgData name="Long Nguyen" userId="f59fb8f3-a021-417a-8bc1-65c8d471c621" providerId="ADAL" clId="{A3070A74-80DC-644A-957D-5554923D71D9}" dt="2022-03-01T19:09:46.338" v="1415" actId="478"/>
          <ac:picMkLst>
            <pc:docMk/>
            <pc:sldMk cId="2563998594" sldId="655"/>
            <ac:picMk id="2" creationId="{E26AD397-BDB8-1E4C-A537-3E40E341E80E}"/>
          </ac:picMkLst>
        </pc:picChg>
        <pc:picChg chg="add mod">
          <ac:chgData name="Long Nguyen" userId="f59fb8f3-a021-417a-8bc1-65c8d471c621" providerId="ADAL" clId="{A3070A74-80DC-644A-957D-5554923D71D9}" dt="2022-03-02T01:56:14.140" v="1455" actId="1076"/>
          <ac:picMkLst>
            <pc:docMk/>
            <pc:sldMk cId="2563998594" sldId="655"/>
            <ac:picMk id="3" creationId="{151188D7-0570-664D-82A4-6F17013D3F43}"/>
          </ac:picMkLst>
        </pc:picChg>
        <pc:cxnChg chg="add mod">
          <ac:chgData name="Long Nguyen" userId="f59fb8f3-a021-417a-8bc1-65c8d471c621" providerId="ADAL" clId="{A3070A74-80DC-644A-957D-5554923D71D9}" dt="2022-03-02T02:01:36.555" v="1535" actId="14100"/>
          <ac:cxnSpMkLst>
            <pc:docMk/>
            <pc:sldMk cId="2563998594" sldId="655"/>
            <ac:cxnSpMk id="8" creationId="{9CF35D3A-E192-BB44-932A-1A627092D955}"/>
          </ac:cxnSpMkLst>
        </pc:cxnChg>
        <pc:cxnChg chg="add mod">
          <ac:chgData name="Long Nguyen" userId="f59fb8f3-a021-417a-8bc1-65c8d471c621" providerId="ADAL" clId="{A3070A74-80DC-644A-957D-5554923D71D9}" dt="2022-03-02T12:43:35.090" v="2120" actId="14100"/>
          <ac:cxnSpMkLst>
            <pc:docMk/>
            <pc:sldMk cId="2563998594" sldId="655"/>
            <ac:cxnSpMk id="11" creationId="{ECED8D25-F3A6-9740-B859-A45EFA038B54}"/>
          </ac:cxnSpMkLst>
        </pc:cxnChg>
      </pc:sldChg>
      <pc:sldChg chg="modSp add mod modAnim">
        <pc:chgData name="Long Nguyen" userId="f59fb8f3-a021-417a-8bc1-65c8d471c621" providerId="ADAL" clId="{A3070A74-80DC-644A-957D-5554923D71D9}" dt="2022-03-14T11:30:56.213" v="3545" actId="1076"/>
        <pc:sldMkLst>
          <pc:docMk/>
          <pc:sldMk cId="192838864" sldId="656"/>
        </pc:sldMkLst>
        <pc:spChg chg="mod">
          <ac:chgData name="Long Nguyen" userId="f59fb8f3-a021-417a-8bc1-65c8d471c621" providerId="ADAL" clId="{A3070A74-80DC-644A-957D-5554923D71D9}" dt="2022-03-14T11:30:51.702" v="3543" actId="20577"/>
          <ac:spMkLst>
            <pc:docMk/>
            <pc:sldMk cId="192838864" sldId="656"/>
            <ac:spMk id="16386" creationId="{FDE21009-F167-294A-90DA-D3129AD4DEB7}"/>
          </ac:spMkLst>
        </pc:spChg>
        <pc:picChg chg="mod">
          <ac:chgData name="Long Nguyen" userId="f59fb8f3-a021-417a-8bc1-65c8d471c621" providerId="ADAL" clId="{A3070A74-80DC-644A-957D-5554923D71D9}" dt="2022-03-14T11:30:56.213" v="3545" actId="1076"/>
          <ac:picMkLst>
            <pc:docMk/>
            <pc:sldMk cId="192838864" sldId="656"/>
            <ac:picMk id="4" creationId="{19C59126-D389-AB45-8B0A-100ADDD978A4}"/>
          </ac:picMkLst>
        </pc:picChg>
      </pc:sldChg>
      <pc:sldChg chg="modSp add mod modAnim">
        <pc:chgData name="Long Nguyen" userId="f59fb8f3-a021-417a-8bc1-65c8d471c621" providerId="ADAL" clId="{A3070A74-80DC-644A-957D-5554923D71D9}" dt="2022-03-15T13:45:17.634" v="3694" actId="20577"/>
        <pc:sldMkLst>
          <pc:docMk/>
          <pc:sldMk cId="3762615990" sldId="657"/>
        </pc:sldMkLst>
        <pc:spChg chg="mod">
          <ac:chgData name="Long Nguyen" userId="f59fb8f3-a021-417a-8bc1-65c8d471c621" providerId="ADAL" clId="{A3070A74-80DC-644A-957D-5554923D71D9}" dt="2022-03-15T13:45:17.634" v="3694" actId="20577"/>
          <ac:spMkLst>
            <pc:docMk/>
            <pc:sldMk cId="3762615990" sldId="657"/>
            <ac:spMk id="16386" creationId="{FDE21009-F167-294A-90DA-D3129AD4DEB7}"/>
          </ac:spMkLst>
        </pc:spChg>
        <pc:spChg chg="mod">
          <ac:chgData name="Long Nguyen" userId="f59fb8f3-a021-417a-8bc1-65c8d471c621" providerId="ADAL" clId="{A3070A74-80DC-644A-957D-5554923D71D9}" dt="2022-03-14T13:05:16.674" v="3651" actId="20577"/>
          <ac:spMkLst>
            <pc:docMk/>
            <pc:sldMk cId="3762615990" sldId="657"/>
            <ac:spMk id="22529" creationId="{62D2E821-4DA7-1A4C-90AB-7D29E754B92B}"/>
          </ac:spMkLst>
        </pc:spChg>
      </pc:sldChg>
      <pc:sldChg chg="modSp add mod modAnim">
        <pc:chgData name="Long Nguyen" userId="f59fb8f3-a021-417a-8bc1-65c8d471c621" providerId="ADAL" clId="{A3070A74-80DC-644A-957D-5554923D71D9}" dt="2022-03-14T13:16:57.929" v="3693" actId="20577"/>
        <pc:sldMkLst>
          <pc:docMk/>
          <pc:sldMk cId="2148380371" sldId="658"/>
        </pc:sldMkLst>
        <pc:spChg chg="mod">
          <ac:chgData name="Long Nguyen" userId="f59fb8f3-a021-417a-8bc1-65c8d471c621" providerId="ADAL" clId="{A3070A74-80DC-644A-957D-5554923D71D9}" dt="2022-03-14T13:16:57.929" v="3693" actId="20577"/>
          <ac:spMkLst>
            <pc:docMk/>
            <pc:sldMk cId="2148380371" sldId="658"/>
            <ac:spMk id="16386" creationId="{FDE21009-F167-294A-90DA-D3129AD4DEB7}"/>
          </ac:spMkLst>
        </pc:spChg>
      </pc:sldChg>
    </pc:docChg>
  </pc:docChgLst>
  <pc:docChgLst>
    <pc:chgData name="Long B Nguyen" userId="f59fb8f3-a021-417a-8bc1-65c8d471c621" providerId="ADAL" clId="{A54A5039-9BC6-1548-AC61-7314DB675A9D}"/>
    <pc:docChg chg="undo custSel addSld delSld modSld">
      <pc:chgData name="Long B Nguyen" userId="f59fb8f3-a021-417a-8bc1-65c8d471c621" providerId="ADAL" clId="{A54A5039-9BC6-1548-AC61-7314DB675A9D}" dt="2019-09-25T14:26:33.714" v="2899" actId="20577"/>
      <pc:docMkLst>
        <pc:docMk/>
      </pc:docMkLst>
      <pc:sldChg chg="modSp">
        <pc:chgData name="Long B Nguyen" userId="f59fb8f3-a021-417a-8bc1-65c8d471c621" providerId="ADAL" clId="{A54A5039-9BC6-1548-AC61-7314DB675A9D}" dt="2019-09-25T14:17:33.020" v="2843" actId="20577"/>
        <pc:sldMkLst>
          <pc:docMk/>
          <pc:sldMk cId="4247104139" sldId="256"/>
        </pc:sldMkLst>
        <pc:spChg chg="mod">
          <ac:chgData name="Long B Nguyen" userId="f59fb8f3-a021-417a-8bc1-65c8d471c621" providerId="ADAL" clId="{A54A5039-9BC6-1548-AC61-7314DB675A9D}" dt="2019-09-25T14:17:33.020" v="2843" actId="20577"/>
          <ac:spMkLst>
            <pc:docMk/>
            <pc:sldMk cId="4247104139" sldId="256"/>
            <ac:spMk id="3" creationId="{1BDC47C8-6776-7B44-9CD4-95FC91452D62}"/>
          </ac:spMkLst>
        </pc:spChg>
      </pc:sldChg>
      <pc:sldChg chg="modSp modAnim">
        <pc:chgData name="Long B Nguyen" userId="f59fb8f3-a021-417a-8bc1-65c8d471c621" providerId="ADAL" clId="{A54A5039-9BC6-1548-AC61-7314DB675A9D}" dt="2019-09-24T11:45:26.007" v="2185" actId="20577"/>
        <pc:sldMkLst>
          <pc:docMk/>
          <pc:sldMk cId="1438711869" sldId="284"/>
        </pc:sldMkLst>
        <pc:spChg chg="mod">
          <ac:chgData name="Long B Nguyen" userId="f59fb8f3-a021-417a-8bc1-65c8d471c621" providerId="ADAL" clId="{A54A5039-9BC6-1548-AC61-7314DB675A9D}" dt="2019-09-24T11:43:23.898" v="2145" actId="20577"/>
          <ac:spMkLst>
            <pc:docMk/>
            <pc:sldMk cId="1438711869" sldId="284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4T11:45:26.007" v="2185" actId="20577"/>
          <ac:spMkLst>
            <pc:docMk/>
            <pc:sldMk cId="1438711869" sldId="284"/>
            <ac:spMk id="9" creationId="{E3B2E017-30B2-884B-A113-B419A2ED51AD}"/>
          </ac:spMkLst>
        </pc:spChg>
      </pc:sldChg>
      <pc:sldChg chg="modSp">
        <pc:chgData name="Long B Nguyen" userId="f59fb8f3-a021-417a-8bc1-65c8d471c621" providerId="ADAL" clId="{A54A5039-9BC6-1548-AC61-7314DB675A9D}" dt="2019-09-19T14:18:56.959" v="28" actId="20577"/>
        <pc:sldMkLst>
          <pc:docMk/>
          <pc:sldMk cId="131840209" sldId="286"/>
        </pc:sldMkLst>
        <pc:spChg chg="mod">
          <ac:chgData name="Long B Nguyen" userId="f59fb8f3-a021-417a-8bc1-65c8d471c621" providerId="ADAL" clId="{A54A5039-9BC6-1548-AC61-7314DB675A9D}" dt="2019-09-19T14:18:56.959" v="28" actId="20577"/>
          <ac:spMkLst>
            <pc:docMk/>
            <pc:sldMk cId="131840209" sldId="286"/>
            <ac:spMk id="9" creationId="{E3B2E017-30B2-884B-A113-B419A2ED51AD}"/>
          </ac:spMkLst>
        </pc:spChg>
      </pc:sldChg>
      <pc:sldChg chg="modSp add del modAnim">
        <pc:chgData name="Long B Nguyen" userId="f59fb8f3-a021-417a-8bc1-65c8d471c621" providerId="ADAL" clId="{A54A5039-9BC6-1548-AC61-7314DB675A9D}" dt="2019-09-24T11:43:26.738" v="2146" actId="2696"/>
        <pc:sldMkLst>
          <pc:docMk/>
          <pc:sldMk cId="3439768680" sldId="294"/>
        </pc:sldMkLst>
        <pc:spChg chg="mod">
          <ac:chgData name="Long B Nguyen" userId="f59fb8f3-a021-417a-8bc1-65c8d471c621" providerId="ADAL" clId="{A54A5039-9BC6-1548-AC61-7314DB675A9D}" dt="2019-09-24T11:40:12.100" v="2004"/>
          <ac:spMkLst>
            <pc:docMk/>
            <pc:sldMk cId="3439768680" sldId="294"/>
            <ac:spMk id="40963" creationId="{66AA56B3-AB86-6341-92AC-3BDB5774CCA3}"/>
          </ac:spMkLst>
        </pc:spChg>
      </pc:sldChg>
      <pc:sldChg chg="addSp modSp modAnim">
        <pc:chgData name="Long B Nguyen" userId="f59fb8f3-a021-417a-8bc1-65c8d471c621" providerId="ADAL" clId="{A54A5039-9BC6-1548-AC61-7314DB675A9D}" dt="2019-09-23T12:04:10.373" v="1911"/>
        <pc:sldMkLst>
          <pc:docMk/>
          <pc:sldMk cId="1816941262" sldId="295"/>
        </pc:sldMkLst>
        <pc:spChg chg="add mod">
          <ac:chgData name="Long B Nguyen" userId="f59fb8f3-a021-417a-8bc1-65c8d471c621" providerId="ADAL" clId="{A54A5039-9BC6-1548-AC61-7314DB675A9D}" dt="2019-09-23T12:03:30.239" v="1901" actId="1076"/>
          <ac:spMkLst>
            <pc:docMk/>
            <pc:sldMk cId="1816941262" sldId="295"/>
            <ac:spMk id="3" creationId="{53AD888D-2F6F-BB43-86CA-1A3B376061A2}"/>
          </ac:spMkLst>
        </pc:spChg>
        <pc:spChg chg="mod">
          <ac:chgData name="Long B Nguyen" userId="f59fb8f3-a021-417a-8bc1-65c8d471c621" providerId="ADAL" clId="{A54A5039-9BC6-1548-AC61-7314DB675A9D}" dt="2019-09-23T11:58:12.789" v="1765" actId="20577"/>
          <ac:spMkLst>
            <pc:docMk/>
            <pc:sldMk cId="1816941262" sldId="295"/>
            <ac:spMk id="9" creationId="{E3B2E017-30B2-884B-A113-B419A2ED51AD}"/>
          </ac:spMkLst>
        </pc:spChg>
        <pc:cxnChg chg="add mod">
          <ac:chgData name="Long B Nguyen" userId="f59fb8f3-a021-417a-8bc1-65c8d471c621" providerId="ADAL" clId="{A54A5039-9BC6-1548-AC61-7314DB675A9D}" dt="2019-09-23T12:03:49.489" v="1909" actId="692"/>
          <ac:cxnSpMkLst>
            <pc:docMk/>
            <pc:sldMk cId="1816941262" sldId="295"/>
            <ac:cxnSpMk id="5" creationId="{0FA56ED4-EC25-B14C-B73E-DC4E17ADBF86}"/>
          </ac:cxnSpMkLst>
        </pc:cxnChg>
      </pc:sldChg>
      <pc:sldChg chg="modSp modAnim">
        <pc:chgData name="Long B Nguyen" userId="f59fb8f3-a021-417a-8bc1-65c8d471c621" providerId="ADAL" clId="{A54A5039-9BC6-1548-AC61-7314DB675A9D}" dt="2019-09-23T11:59:17.508" v="1794"/>
        <pc:sldMkLst>
          <pc:docMk/>
          <pc:sldMk cId="553003360" sldId="296"/>
        </pc:sldMkLst>
        <pc:spChg chg="mod">
          <ac:chgData name="Long B Nguyen" userId="f59fb8f3-a021-417a-8bc1-65c8d471c621" providerId="ADAL" clId="{A54A5039-9BC6-1548-AC61-7314DB675A9D}" dt="2019-09-23T11:59:10.982" v="1792" actId="20577"/>
          <ac:spMkLst>
            <pc:docMk/>
            <pc:sldMk cId="553003360" sldId="296"/>
            <ac:spMk id="9" creationId="{E3B2E017-30B2-884B-A113-B419A2ED51AD}"/>
          </ac:spMkLst>
        </pc:spChg>
      </pc:sldChg>
      <pc:sldChg chg="modSp modAnim">
        <pc:chgData name="Long B Nguyen" userId="f59fb8f3-a021-417a-8bc1-65c8d471c621" providerId="ADAL" clId="{A54A5039-9BC6-1548-AC61-7314DB675A9D}" dt="2019-09-23T11:59:34.632" v="1798"/>
        <pc:sldMkLst>
          <pc:docMk/>
          <pc:sldMk cId="3006175481" sldId="297"/>
        </pc:sldMkLst>
        <pc:spChg chg="mod">
          <ac:chgData name="Long B Nguyen" userId="f59fb8f3-a021-417a-8bc1-65c8d471c621" providerId="ADAL" clId="{A54A5039-9BC6-1548-AC61-7314DB675A9D}" dt="2019-09-23T11:59:28.174" v="1796" actId="20577"/>
          <ac:spMkLst>
            <pc:docMk/>
            <pc:sldMk cId="3006175481" sldId="297"/>
            <ac:spMk id="9" creationId="{E3B2E017-30B2-884B-A113-B419A2ED51AD}"/>
          </ac:spMkLst>
        </pc:spChg>
      </pc:sldChg>
      <pc:sldChg chg="modSp modAnim">
        <pc:chgData name="Long B Nguyen" userId="f59fb8f3-a021-417a-8bc1-65c8d471c621" providerId="ADAL" clId="{A54A5039-9BC6-1548-AC61-7314DB675A9D}" dt="2019-09-23T12:06:41.861" v="1992"/>
        <pc:sldMkLst>
          <pc:docMk/>
          <pc:sldMk cId="3150557076" sldId="298"/>
        </pc:sldMkLst>
        <pc:spChg chg="mod">
          <ac:chgData name="Long B Nguyen" userId="f59fb8f3-a021-417a-8bc1-65c8d471c621" providerId="ADAL" clId="{A54A5039-9BC6-1548-AC61-7314DB675A9D}" dt="2019-09-23T12:05:19.573" v="1985" actId="20577"/>
          <ac:spMkLst>
            <pc:docMk/>
            <pc:sldMk cId="3150557076" sldId="298"/>
            <ac:spMk id="9" creationId="{E3B2E017-30B2-884B-A113-B419A2ED51AD}"/>
          </ac:spMkLst>
        </pc:spChg>
      </pc:sldChg>
      <pc:sldChg chg="addSp delSp modSp modAnim">
        <pc:chgData name="Long B Nguyen" userId="f59fb8f3-a021-417a-8bc1-65c8d471c621" providerId="ADAL" clId="{A54A5039-9BC6-1548-AC61-7314DB675A9D}" dt="2019-09-23T12:01:44.436" v="1840"/>
        <pc:sldMkLst>
          <pc:docMk/>
          <pc:sldMk cId="128704095" sldId="302"/>
        </pc:sldMkLst>
        <pc:spChg chg="add del">
          <ac:chgData name="Long B Nguyen" userId="f59fb8f3-a021-417a-8bc1-65c8d471c621" providerId="ADAL" clId="{A54A5039-9BC6-1548-AC61-7314DB675A9D}" dt="2019-09-19T16:47:34.465" v="464"/>
          <ac:spMkLst>
            <pc:docMk/>
            <pc:sldMk cId="128704095" sldId="302"/>
            <ac:spMk id="3" creationId="{EA19F625-AB76-8A4B-B39A-0F2D018DC68D}"/>
          </ac:spMkLst>
        </pc:spChg>
        <pc:spChg chg="mod">
          <ac:chgData name="Long B Nguyen" userId="f59fb8f3-a021-417a-8bc1-65c8d471c621" providerId="ADAL" clId="{A54A5039-9BC6-1548-AC61-7314DB675A9D}" dt="2019-09-23T12:01:36.243" v="1838" actId="20577"/>
          <ac:spMkLst>
            <pc:docMk/>
            <pc:sldMk cId="128704095" sldId="302"/>
            <ac:spMk id="9" creationId="{E3B2E017-30B2-884B-A113-B419A2ED51AD}"/>
          </ac:spMkLst>
        </pc:spChg>
      </pc:sldChg>
      <pc:sldChg chg="modSp add modAnim">
        <pc:chgData name="Long B Nguyen" userId="f59fb8f3-a021-417a-8bc1-65c8d471c621" providerId="ADAL" clId="{A54A5039-9BC6-1548-AC61-7314DB675A9D}" dt="2019-09-23T12:00:26.516" v="1826" actId="20577"/>
        <pc:sldMkLst>
          <pc:docMk/>
          <pc:sldMk cId="3275945509" sldId="303"/>
        </pc:sldMkLst>
        <pc:spChg chg="mod">
          <ac:chgData name="Long B Nguyen" userId="f59fb8f3-a021-417a-8bc1-65c8d471c621" providerId="ADAL" clId="{A54A5039-9BC6-1548-AC61-7314DB675A9D}" dt="2019-09-23T12:00:26.516" v="1826" actId="20577"/>
          <ac:spMkLst>
            <pc:docMk/>
            <pc:sldMk cId="3275945509" sldId="303"/>
            <ac:spMk id="9" creationId="{E3B2E017-30B2-884B-A113-B419A2ED51AD}"/>
          </ac:spMkLst>
        </pc:spChg>
      </pc:sldChg>
      <pc:sldChg chg="modSp add modAnim">
        <pc:chgData name="Long B Nguyen" userId="f59fb8f3-a021-417a-8bc1-65c8d471c621" providerId="ADAL" clId="{A54A5039-9BC6-1548-AC61-7314DB675A9D}" dt="2019-09-23T12:00:38.314" v="1827"/>
        <pc:sldMkLst>
          <pc:docMk/>
          <pc:sldMk cId="406772024" sldId="304"/>
        </pc:sldMkLst>
        <pc:spChg chg="mod">
          <ac:chgData name="Long B Nguyen" userId="f59fb8f3-a021-417a-8bc1-65c8d471c621" providerId="ADAL" clId="{A54A5039-9BC6-1548-AC61-7314DB675A9D}" dt="2019-09-23T12:00:12.500" v="1808" actId="20577"/>
          <ac:spMkLst>
            <pc:docMk/>
            <pc:sldMk cId="406772024" sldId="304"/>
            <ac:spMk id="9" creationId="{E3B2E017-30B2-884B-A113-B419A2ED51AD}"/>
          </ac:spMkLst>
        </pc:spChg>
      </pc:sldChg>
      <pc:sldChg chg="modSp add modAnim">
        <pc:chgData name="Long B Nguyen" userId="f59fb8f3-a021-417a-8bc1-65c8d471c621" providerId="ADAL" clId="{A54A5039-9BC6-1548-AC61-7314DB675A9D}" dt="2019-09-23T13:27:58.707" v="2000" actId="20577"/>
        <pc:sldMkLst>
          <pc:docMk/>
          <pc:sldMk cId="1703902501" sldId="305"/>
        </pc:sldMkLst>
        <pc:spChg chg="mod">
          <ac:chgData name="Long B Nguyen" userId="f59fb8f3-a021-417a-8bc1-65c8d471c621" providerId="ADAL" clId="{A54A5039-9BC6-1548-AC61-7314DB675A9D}" dt="2019-09-19T14:31:00.333" v="110" actId="20577"/>
          <ac:spMkLst>
            <pc:docMk/>
            <pc:sldMk cId="1703902501" sldId="305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3T13:27:58.707" v="2000" actId="20577"/>
          <ac:spMkLst>
            <pc:docMk/>
            <pc:sldMk cId="1703902501" sldId="305"/>
            <ac:spMk id="9" creationId="{E3B2E017-30B2-884B-A113-B419A2ED51AD}"/>
          </ac:spMkLst>
        </pc:spChg>
      </pc:sldChg>
      <pc:sldChg chg="modSp add modAnim">
        <pc:chgData name="Long B Nguyen" userId="f59fb8f3-a021-417a-8bc1-65c8d471c621" providerId="ADAL" clId="{A54A5039-9BC6-1548-AC61-7314DB675A9D}" dt="2019-09-23T12:01:58.728" v="1843"/>
        <pc:sldMkLst>
          <pc:docMk/>
          <pc:sldMk cId="3614829039" sldId="306"/>
        </pc:sldMkLst>
        <pc:spChg chg="mod">
          <ac:chgData name="Long B Nguyen" userId="f59fb8f3-a021-417a-8bc1-65c8d471c621" providerId="ADAL" clId="{A54A5039-9BC6-1548-AC61-7314DB675A9D}" dt="2019-09-19T16:51:57.917" v="536" actId="20577"/>
          <ac:spMkLst>
            <pc:docMk/>
            <pc:sldMk cId="3614829039" sldId="306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3T12:01:50.092" v="1842" actId="20577"/>
          <ac:spMkLst>
            <pc:docMk/>
            <pc:sldMk cId="3614829039" sldId="306"/>
            <ac:spMk id="9" creationId="{E3B2E017-30B2-884B-A113-B419A2ED51AD}"/>
          </ac:spMkLst>
        </pc:spChg>
      </pc:sldChg>
      <pc:sldChg chg="modSp add modAnim">
        <pc:chgData name="Long B Nguyen" userId="f59fb8f3-a021-417a-8bc1-65c8d471c621" providerId="ADAL" clId="{A54A5039-9BC6-1548-AC61-7314DB675A9D}" dt="2019-09-23T12:02:15.154" v="1846"/>
        <pc:sldMkLst>
          <pc:docMk/>
          <pc:sldMk cId="295911327" sldId="307"/>
        </pc:sldMkLst>
        <pc:spChg chg="mod">
          <ac:chgData name="Long B Nguyen" userId="f59fb8f3-a021-417a-8bc1-65c8d471c621" providerId="ADAL" clId="{A54A5039-9BC6-1548-AC61-7314DB675A9D}" dt="2019-09-19T17:17:25.590" v="539" actId="20577"/>
          <ac:spMkLst>
            <pc:docMk/>
            <pc:sldMk cId="295911327" sldId="307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3T12:02:10.526" v="1845" actId="20577"/>
          <ac:spMkLst>
            <pc:docMk/>
            <pc:sldMk cId="295911327" sldId="307"/>
            <ac:spMk id="9" creationId="{E3B2E017-30B2-884B-A113-B419A2ED51AD}"/>
          </ac:spMkLst>
        </pc:spChg>
      </pc:sldChg>
      <pc:sldChg chg="modSp add modAnim">
        <pc:chgData name="Long B Nguyen" userId="f59fb8f3-a021-417a-8bc1-65c8d471c621" providerId="ADAL" clId="{A54A5039-9BC6-1548-AC61-7314DB675A9D}" dt="2019-09-23T12:01:05.311" v="1832"/>
        <pc:sldMkLst>
          <pc:docMk/>
          <pc:sldMk cId="67957925" sldId="308"/>
        </pc:sldMkLst>
        <pc:spChg chg="mod">
          <ac:chgData name="Long B Nguyen" userId="f59fb8f3-a021-417a-8bc1-65c8d471c621" providerId="ADAL" clId="{A54A5039-9BC6-1548-AC61-7314DB675A9D}" dt="2019-09-20T12:22:34.233" v="599" actId="20577"/>
          <ac:spMkLst>
            <pc:docMk/>
            <pc:sldMk cId="67957925" sldId="308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0T12:37:26.490" v="1123" actId="20577"/>
          <ac:spMkLst>
            <pc:docMk/>
            <pc:sldMk cId="67957925" sldId="308"/>
            <ac:spMk id="9" creationId="{E3B2E017-30B2-884B-A113-B419A2ED51AD}"/>
          </ac:spMkLst>
        </pc:spChg>
      </pc:sldChg>
      <pc:sldChg chg="modSp add modAnim">
        <pc:chgData name="Long B Nguyen" userId="f59fb8f3-a021-417a-8bc1-65c8d471c621" providerId="ADAL" clId="{A54A5039-9BC6-1548-AC61-7314DB675A9D}" dt="2019-09-23T12:01:18.117" v="1835"/>
        <pc:sldMkLst>
          <pc:docMk/>
          <pc:sldMk cId="1872435103" sldId="309"/>
        </pc:sldMkLst>
        <pc:spChg chg="mod">
          <ac:chgData name="Long B Nguyen" userId="f59fb8f3-a021-417a-8bc1-65c8d471c621" providerId="ADAL" clId="{A54A5039-9BC6-1548-AC61-7314DB675A9D}" dt="2019-09-20T12:24:39.851" v="793" actId="20577"/>
          <ac:spMkLst>
            <pc:docMk/>
            <pc:sldMk cId="1872435103" sldId="309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0T12:37:20.580" v="1117" actId="20577"/>
          <ac:spMkLst>
            <pc:docMk/>
            <pc:sldMk cId="1872435103" sldId="309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A54A5039-9BC6-1548-AC61-7314DB675A9D}" dt="2019-09-20T12:40:48.118" v="1409" actId="20577"/>
        <pc:sldMkLst>
          <pc:docMk/>
          <pc:sldMk cId="4088965571" sldId="310"/>
        </pc:sldMkLst>
        <pc:spChg chg="mod">
          <ac:chgData name="Long B Nguyen" userId="f59fb8f3-a021-417a-8bc1-65c8d471c621" providerId="ADAL" clId="{A54A5039-9BC6-1548-AC61-7314DB675A9D}" dt="2019-09-20T12:40:48.118" v="1409" actId="20577"/>
          <ac:spMkLst>
            <pc:docMk/>
            <pc:sldMk cId="4088965571" sldId="310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0T12:40:27.809" v="1394" actId="255"/>
          <ac:spMkLst>
            <pc:docMk/>
            <pc:sldMk cId="4088965571" sldId="310"/>
            <ac:spMk id="9" creationId="{E3B2E017-30B2-884B-A113-B419A2ED51AD}"/>
          </ac:spMkLst>
        </pc:spChg>
      </pc:sldChg>
      <pc:sldChg chg="modSp add modAnim">
        <pc:chgData name="Long B Nguyen" userId="f59fb8f3-a021-417a-8bc1-65c8d471c621" providerId="ADAL" clId="{A54A5039-9BC6-1548-AC61-7314DB675A9D}" dt="2019-09-23T12:01:26.997" v="1836"/>
        <pc:sldMkLst>
          <pc:docMk/>
          <pc:sldMk cId="2255846137" sldId="311"/>
        </pc:sldMkLst>
        <pc:spChg chg="mod">
          <ac:chgData name="Long B Nguyen" userId="f59fb8f3-a021-417a-8bc1-65c8d471c621" providerId="ADAL" clId="{A54A5039-9BC6-1548-AC61-7314DB675A9D}" dt="2019-09-20T12:42:38.115" v="1565" actId="20577"/>
          <ac:spMkLst>
            <pc:docMk/>
            <pc:sldMk cId="2255846137" sldId="311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0T12:43:18.312" v="1623" actId="20577"/>
          <ac:spMkLst>
            <pc:docMk/>
            <pc:sldMk cId="2255846137" sldId="311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A54A5039-9BC6-1548-AC61-7314DB675A9D}" dt="2019-09-23T11:49:40.764" v="1759" actId="20577"/>
        <pc:sldMkLst>
          <pc:docMk/>
          <pc:sldMk cId="1513627164" sldId="312"/>
        </pc:sldMkLst>
        <pc:spChg chg="mod">
          <ac:chgData name="Long B Nguyen" userId="f59fb8f3-a021-417a-8bc1-65c8d471c621" providerId="ADAL" clId="{A54A5039-9BC6-1548-AC61-7314DB675A9D}" dt="2019-09-20T12:44:10.623" v="1625" actId="20577"/>
          <ac:spMkLst>
            <pc:docMk/>
            <pc:sldMk cId="1513627164" sldId="312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3T11:49:40.764" v="1759" actId="20577"/>
          <ac:spMkLst>
            <pc:docMk/>
            <pc:sldMk cId="1513627164" sldId="312"/>
            <ac:spMk id="9" creationId="{E3B2E017-30B2-884B-A113-B419A2ED51AD}"/>
          </ac:spMkLst>
        </pc:spChg>
      </pc:sldChg>
      <pc:sldChg chg="modSp add modAnim">
        <pc:chgData name="Long B Nguyen" userId="f59fb8f3-a021-417a-8bc1-65c8d471c621" providerId="ADAL" clId="{A54A5039-9BC6-1548-AC61-7314DB675A9D}" dt="2019-09-23T11:58:57.499" v="1789"/>
        <pc:sldMkLst>
          <pc:docMk/>
          <pc:sldMk cId="2097059918" sldId="313"/>
        </pc:sldMkLst>
        <pc:spChg chg="mod">
          <ac:chgData name="Long B Nguyen" userId="f59fb8f3-a021-417a-8bc1-65c8d471c621" providerId="ADAL" clId="{A54A5039-9BC6-1548-AC61-7314DB675A9D}" dt="2019-09-23T11:58:47.576" v="1783" actId="20577"/>
          <ac:spMkLst>
            <pc:docMk/>
            <pc:sldMk cId="2097059918" sldId="313"/>
            <ac:spMk id="9" creationId="{E3B2E017-30B2-884B-A113-B419A2ED51AD}"/>
          </ac:spMkLst>
        </pc:spChg>
      </pc:sldChg>
      <pc:sldChg chg="modSp add del">
        <pc:chgData name="Long B Nguyen" userId="f59fb8f3-a021-417a-8bc1-65c8d471c621" providerId="ADAL" clId="{A54A5039-9BC6-1548-AC61-7314DB675A9D}" dt="2019-09-24T11:43:27.284" v="2147" actId="2696"/>
        <pc:sldMkLst>
          <pc:docMk/>
          <pc:sldMk cId="3916896519" sldId="314"/>
        </pc:sldMkLst>
        <pc:spChg chg="mod">
          <ac:chgData name="Long B Nguyen" userId="f59fb8f3-a021-417a-8bc1-65c8d471c621" providerId="ADAL" clId="{A54A5039-9BC6-1548-AC61-7314DB675A9D}" dt="2019-09-24T11:40:07.514" v="2003"/>
          <ac:spMkLst>
            <pc:docMk/>
            <pc:sldMk cId="3916896519" sldId="314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4T11:41:32.486" v="2043"/>
          <ac:spMkLst>
            <pc:docMk/>
            <pc:sldMk cId="3916896519" sldId="314"/>
            <ac:spMk id="9" creationId="{E3B2E017-30B2-884B-A113-B419A2ED51AD}"/>
          </ac:spMkLst>
        </pc:spChg>
      </pc:sldChg>
      <pc:sldChg chg="modSp add del">
        <pc:chgData name="Long B Nguyen" userId="f59fb8f3-a021-417a-8bc1-65c8d471c621" providerId="ADAL" clId="{A54A5039-9BC6-1548-AC61-7314DB675A9D}" dt="2019-09-24T14:05:24.942" v="2839" actId="2696"/>
        <pc:sldMkLst>
          <pc:docMk/>
          <pc:sldMk cId="2798321153" sldId="315"/>
        </pc:sldMkLst>
        <pc:spChg chg="mod">
          <ac:chgData name="Long B Nguyen" userId="f59fb8f3-a021-417a-8bc1-65c8d471c621" providerId="ADAL" clId="{A54A5039-9BC6-1548-AC61-7314DB675A9D}" dt="2019-09-24T11:47:07.801" v="2189" actId="20577"/>
          <ac:spMkLst>
            <pc:docMk/>
            <pc:sldMk cId="2798321153" sldId="315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4T11:53:13.884" v="2630" actId="20577"/>
          <ac:spMkLst>
            <pc:docMk/>
            <pc:sldMk cId="2798321153" sldId="315"/>
            <ac:spMk id="9" creationId="{E3B2E017-30B2-884B-A113-B419A2ED51AD}"/>
          </ac:spMkLst>
        </pc:spChg>
      </pc:sldChg>
      <pc:sldChg chg="add">
        <pc:chgData name="Long B Nguyen" userId="f59fb8f3-a021-417a-8bc1-65c8d471c621" providerId="ADAL" clId="{A54A5039-9BC6-1548-AC61-7314DB675A9D}" dt="2019-09-24T11:47:01.081" v="2186"/>
        <pc:sldMkLst>
          <pc:docMk/>
          <pc:sldMk cId="1452600724" sldId="316"/>
        </pc:sldMkLst>
      </pc:sldChg>
      <pc:sldChg chg="modSp add">
        <pc:chgData name="Long B Nguyen" userId="f59fb8f3-a021-417a-8bc1-65c8d471c621" providerId="ADAL" clId="{A54A5039-9BC6-1548-AC61-7314DB675A9D}" dt="2019-09-25T14:26:33.714" v="2899" actId="20577"/>
        <pc:sldMkLst>
          <pc:docMk/>
          <pc:sldMk cId="1787114790" sldId="317"/>
        </pc:sldMkLst>
        <pc:spChg chg="mod">
          <ac:chgData name="Long B Nguyen" userId="f59fb8f3-a021-417a-8bc1-65c8d471c621" providerId="ADAL" clId="{A54A5039-9BC6-1548-AC61-7314DB675A9D}" dt="2019-09-24T11:53:24.383" v="2634" actId="20577"/>
          <ac:spMkLst>
            <pc:docMk/>
            <pc:sldMk cId="1787114790" sldId="317"/>
            <ac:spMk id="2" creationId="{AA3A228F-61D0-D949-A5E7-F83756230BF8}"/>
          </ac:spMkLst>
        </pc:spChg>
        <pc:spChg chg="mod">
          <ac:chgData name="Long B Nguyen" userId="f59fb8f3-a021-417a-8bc1-65c8d471c621" providerId="ADAL" clId="{A54A5039-9BC6-1548-AC61-7314DB675A9D}" dt="2019-09-25T14:26:33.714" v="2899" actId="20577"/>
          <ac:spMkLst>
            <pc:docMk/>
            <pc:sldMk cId="1787114790" sldId="317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A54A5039-9BC6-1548-AC61-7314DB675A9D}" dt="2019-09-24T13:44:10.963" v="2838" actId="20577"/>
        <pc:sldMkLst>
          <pc:docMk/>
          <pc:sldMk cId="1215229427" sldId="318"/>
        </pc:sldMkLst>
        <pc:spChg chg="mod">
          <ac:chgData name="Long B Nguyen" userId="f59fb8f3-a021-417a-8bc1-65c8d471c621" providerId="ADAL" clId="{A54A5039-9BC6-1548-AC61-7314DB675A9D}" dt="2019-09-24T13:44:10.963" v="2838" actId="20577"/>
          <ac:spMkLst>
            <pc:docMk/>
            <pc:sldMk cId="1215229427" sldId="318"/>
            <ac:spMk id="9" creationId="{E3B2E017-30B2-884B-A113-B419A2ED51AD}"/>
          </ac:spMkLst>
        </pc:spChg>
      </pc:sldChg>
    </pc:docChg>
  </pc:docChgLst>
  <pc:docChgLst>
    <pc:chgData name="Long B Nguyen" userId="f59fb8f3-a021-417a-8bc1-65c8d471c621" providerId="ADAL" clId="{34548085-73B9-DD45-AD31-2F40B14F23B0}"/>
    <pc:docChg chg="undo custSel addSld delSld modSld">
      <pc:chgData name="Long B Nguyen" userId="f59fb8f3-a021-417a-8bc1-65c8d471c621" providerId="ADAL" clId="{34548085-73B9-DD45-AD31-2F40B14F23B0}" dt="2021-06-16T16:11:42.160" v="4703"/>
      <pc:docMkLst>
        <pc:docMk/>
      </pc:docMkLst>
      <pc:sldChg chg="modSp mod">
        <pc:chgData name="Long B Nguyen" userId="f59fb8f3-a021-417a-8bc1-65c8d471c621" providerId="ADAL" clId="{34548085-73B9-DD45-AD31-2F40B14F23B0}" dt="2021-06-14T17:21:03.477" v="3561" actId="20577"/>
        <pc:sldMkLst>
          <pc:docMk/>
          <pc:sldMk cId="1685712336" sldId="349"/>
        </pc:sldMkLst>
        <pc:spChg chg="mod">
          <ac:chgData name="Long B Nguyen" userId="f59fb8f3-a021-417a-8bc1-65c8d471c621" providerId="ADAL" clId="{34548085-73B9-DD45-AD31-2F40B14F23B0}" dt="2021-06-14T17:21:03.477" v="3561" actId="20577"/>
          <ac:spMkLst>
            <pc:docMk/>
            <pc:sldMk cId="1685712336" sldId="349"/>
            <ac:spMk id="2" creationId="{6117A749-B1BA-E24B-8FB0-0604EF651FB3}"/>
          </ac:spMkLst>
        </pc:spChg>
        <pc:spChg chg="mod">
          <ac:chgData name="Long B Nguyen" userId="f59fb8f3-a021-417a-8bc1-65c8d471c621" providerId="ADAL" clId="{34548085-73B9-DD45-AD31-2F40B14F23B0}" dt="2021-06-14T13:00:18.320" v="41" actId="20577"/>
          <ac:spMkLst>
            <pc:docMk/>
            <pc:sldMk cId="1685712336" sldId="349"/>
            <ac:spMk id="3" creationId="{1BDC47C8-6776-7B44-9CD4-95FC91452D62}"/>
          </ac:spMkLst>
        </pc:spChg>
      </pc:sldChg>
      <pc:sldChg chg="delSp del mod">
        <pc:chgData name="Long B Nguyen" userId="f59fb8f3-a021-417a-8bc1-65c8d471c621" providerId="ADAL" clId="{34548085-73B9-DD45-AD31-2F40B14F23B0}" dt="2021-06-14T13:00:33.805" v="45" actId="2696"/>
        <pc:sldMkLst>
          <pc:docMk/>
          <pc:sldMk cId="136760411" sldId="584"/>
        </pc:sldMkLst>
        <pc:picChg chg="del">
          <ac:chgData name="Long B Nguyen" userId="f59fb8f3-a021-417a-8bc1-65c8d471c621" providerId="ADAL" clId="{34548085-73B9-DD45-AD31-2F40B14F23B0}" dt="2021-06-14T13:00:31.976" v="44" actId="478"/>
          <ac:picMkLst>
            <pc:docMk/>
            <pc:sldMk cId="136760411" sldId="584"/>
            <ac:picMk id="5" creationId="{6A537AAE-EC0D-054E-82AD-A976564A812F}"/>
          </ac:picMkLst>
        </pc:picChg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125234064" sldId="586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3486834731" sldId="587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415119594" sldId="589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3691232827" sldId="590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120224996" sldId="591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3567235671" sldId="592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2963124289" sldId="593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4166247176" sldId="596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3623100011" sldId="598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552104633" sldId="599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293212044" sldId="600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563346564" sldId="601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2528953800" sldId="602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1313664081" sldId="603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4223295037" sldId="604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1230781990" sldId="606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3489750888" sldId="607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2098854286" sldId="609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2983803253" sldId="610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1300860084" sldId="611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2367747530" sldId="613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1482758976" sldId="614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3448653526" sldId="617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4193751558" sldId="618"/>
        </pc:sldMkLst>
      </pc:sldChg>
      <pc:sldChg chg="add del">
        <pc:chgData name="Long B Nguyen" userId="f59fb8f3-a021-417a-8bc1-65c8d471c621" providerId="ADAL" clId="{34548085-73B9-DD45-AD31-2F40B14F23B0}" dt="2021-06-14T13:28:41.852" v="1037" actId="2696"/>
        <pc:sldMkLst>
          <pc:docMk/>
          <pc:sldMk cId="2937153030" sldId="620"/>
        </pc:sldMkLst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3673832115" sldId="630"/>
        </pc:sldMkLst>
      </pc:sldChg>
      <pc:sldChg chg="del">
        <pc:chgData name="Long B Nguyen" userId="f59fb8f3-a021-417a-8bc1-65c8d471c621" providerId="ADAL" clId="{34548085-73B9-DD45-AD31-2F40B14F23B0}" dt="2021-06-14T13:00:27.403" v="43" actId="2696"/>
        <pc:sldMkLst>
          <pc:docMk/>
          <pc:sldMk cId="2310690584" sldId="631"/>
        </pc:sldMkLst>
      </pc:sldChg>
      <pc:sldChg chg="modSp mod modAnim">
        <pc:chgData name="Long B Nguyen" userId="f59fb8f3-a021-417a-8bc1-65c8d471c621" providerId="ADAL" clId="{34548085-73B9-DD45-AD31-2F40B14F23B0}" dt="2021-06-14T16:27:26.960" v="3459" actId="113"/>
        <pc:sldMkLst>
          <pc:docMk/>
          <pc:sldMk cId="298785684" sldId="632"/>
        </pc:sldMkLst>
        <pc:spChg chg="mod">
          <ac:chgData name="Long B Nguyen" userId="f59fb8f3-a021-417a-8bc1-65c8d471c621" providerId="ADAL" clId="{34548085-73B9-DD45-AD31-2F40B14F23B0}" dt="2021-06-14T16:27:26.960" v="3459" actId="113"/>
          <ac:spMkLst>
            <pc:docMk/>
            <pc:sldMk cId="298785684" sldId="632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4T14:05:30.683" v="1175" actId="1038"/>
          <ac:spMkLst>
            <pc:docMk/>
            <pc:sldMk cId="298785684" sldId="632"/>
            <ac:spMk id="22529" creationId="{62D2E821-4DA7-1A4C-90AB-7D29E754B92B}"/>
          </ac:spMkLst>
        </pc:spChg>
      </pc:sldChg>
      <pc:sldChg chg="del">
        <pc:chgData name="Long B Nguyen" userId="f59fb8f3-a021-417a-8bc1-65c8d471c621" providerId="ADAL" clId="{34548085-73B9-DD45-AD31-2F40B14F23B0}" dt="2021-06-14T13:00:26.483" v="42" actId="2696"/>
        <pc:sldMkLst>
          <pc:docMk/>
          <pc:sldMk cId="871459493" sldId="633"/>
        </pc:sldMkLst>
      </pc:sldChg>
      <pc:sldChg chg="modSp add mod">
        <pc:chgData name="Long B Nguyen" userId="f59fb8f3-a021-417a-8bc1-65c8d471c621" providerId="ADAL" clId="{34548085-73B9-DD45-AD31-2F40B14F23B0}" dt="2021-06-14T16:27:54.402" v="3460" actId="207"/>
        <pc:sldMkLst>
          <pc:docMk/>
          <pc:sldMk cId="2272105777" sldId="633"/>
        </pc:sldMkLst>
        <pc:spChg chg="mod">
          <ac:chgData name="Long B Nguyen" userId="f59fb8f3-a021-417a-8bc1-65c8d471c621" providerId="ADAL" clId="{34548085-73B9-DD45-AD31-2F40B14F23B0}" dt="2021-06-14T16:27:54.402" v="3460" actId="207"/>
          <ac:spMkLst>
            <pc:docMk/>
            <pc:sldMk cId="2272105777" sldId="633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4T14:05:24.839" v="1167" actId="1038"/>
          <ac:spMkLst>
            <pc:docMk/>
            <pc:sldMk cId="2272105777" sldId="633"/>
            <ac:spMk id="22529" creationId="{62D2E821-4DA7-1A4C-90AB-7D29E754B92B}"/>
          </ac:spMkLst>
        </pc:spChg>
      </pc:sldChg>
      <pc:sldChg chg="modSp add del mod">
        <pc:chgData name="Long B Nguyen" userId="f59fb8f3-a021-417a-8bc1-65c8d471c621" providerId="ADAL" clId="{34548085-73B9-DD45-AD31-2F40B14F23B0}" dt="2021-06-14T16:23:17.164" v="3404" actId="2696"/>
        <pc:sldMkLst>
          <pc:docMk/>
          <pc:sldMk cId="3470192601" sldId="634"/>
        </pc:sldMkLst>
        <pc:spChg chg="mod">
          <ac:chgData name="Long B Nguyen" userId="f59fb8f3-a021-417a-8bc1-65c8d471c621" providerId="ADAL" clId="{34548085-73B9-DD45-AD31-2F40B14F23B0}" dt="2021-06-14T15:41:53.514" v="1600" actId="21"/>
          <ac:spMkLst>
            <pc:docMk/>
            <pc:sldMk cId="3470192601" sldId="634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4T14:03:19.443" v="1053" actId="20577"/>
          <ac:spMkLst>
            <pc:docMk/>
            <pc:sldMk cId="3470192601" sldId="634"/>
            <ac:spMk id="22529" creationId="{62D2E821-4DA7-1A4C-90AB-7D29E754B92B}"/>
          </ac:spMkLst>
        </pc:spChg>
      </pc:sldChg>
      <pc:sldChg chg="addSp delSp modSp add mod">
        <pc:chgData name="Long B Nguyen" userId="f59fb8f3-a021-417a-8bc1-65c8d471c621" providerId="ADAL" clId="{34548085-73B9-DD45-AD31-2F40B14F23B0}" dt="2021-06-14T14:18:48.722" v="1587" actId="478"/>
        <pc:sldMkLst>
          <pc:docMk/>
          <pc:sldMk cId="3963522578" sldId="635"/>
        </pc:sldMkLst>
        <pc:spChg chg="add del mod">
          <ac:chgData name="Long B Nguyen" userId="f59fb8f3-a021-417a-8bc1-65c8d471c621" providerId="ADAL" clId="{34548085-73B9-DD45-AD31-2F40B14F23B0}" dt="2021-06-14T14:18:48.722" v="1587" actId="478"/>
          <ac:spMkLst>
            <pc:docMk/>
            <pc:sldMk cId="3963522578" sldId="635"/>
            <ac:spMk id="8" creationId="{9AD9DBFE-8647-364A-A036-75937ED0F9BF}"/>
          </ac:spMkLst>
        </pc:spChg>
        <pc:spChg chg="add mod">
          <ac:chgData name="Long B Nguyen" userId="f59fb8f3-a021-417a-8bc1-65c8d471c621" providerId="ADAL" clId="{34548085-73B9-DD45-AD31-2F40B14F23B0}" dt="2021-06-14T14:18:08.958" v="1586" actId="1076"/>
          <ac:spMkLst>
            <pc:docMk/>
            <pc:sldMk cId="3963522578" sldId="635"/>
            <ac:spMk id="11" creationId="{CB1A670B-2892-9F42-870B-02243EDBE8C6}"/>
          </ac:spMkLst>
        </pc:spChg>
        <pc:spChg chg="mod">
          <ac:chgData name="Long B Nguyen" userId="f59fb8f3-a021-417a-8bc1-65c8d471c621" providerId="ADAL" clId="{34548085-73B9-DD45-AD31-2F40B14F23B0}" dt="2021-06-14T14:13:24.262" v="1312" actId="20577"/>
          <ac:spMkLst>
            <pc:docMk/>
            <pc:sldMk cId="3963522578" sldId="635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4T14:05:19.972" v="1162" actId="20577"/>
          <ac:spMkLst>
            <pc:docMk/>
            <pc:sldMk cId="3963522578" sldId="635"/>
            <ac:spMk id="22529" creationId="{62D2E821-4DA7-1A4C-90AB-7D29E754B92B}"/>
          </ac:spMkLst>
        </pc:spChg>
        <pc:picChg chg="add del mod">
          <ac:chgData name="Long B Nguyen" userId="f59fb8f3-a021-417a-8bc1-65c8d471c621" providerId="ADAL" clId="{34548085-73B9-DD45-AD31-2F40B14F23B0}" dt="2021-06-14T14:13:56.848" v="1315" actId="478"/>
          <ac:picMkLst>
            <pc:docMk/>
            <pc:sldMk cId="3963522578" sldId="635"/>
            <ac:picMk id="2" creationId="{49FC0795-EFBB-B045-B105-37B9BBFA3D49}"/>
          </ac:picMkLst>
        </pc:picChg>
        <pc:picChg chg="add mod">
          <ac:chgData name="Long B Nguyen" userId="f59fb8f3-a021-417a-8bc1-65c8d471c621" providerId="ADAL" clId="{34548085-73B9-DD45-AD31-2F40B14F23B0}" dt="2021-06-14T14:15:26.620" v="1370" actId="1035"/>
          <ac:picMkLst>
            <pc:docMk/>
            <pc:sldMk cId="3963522578" sldId="635"/>
            <ac:picMk id="3" creationId="{E4394C7B-0EF7-EA4B-B0D9-DAB09745E108}"/>
          </ac:picMkLst>
        </pc:picChg>
        <pc:picChg chg="add mod">
          <ac:chgData name="Long B Nguyen" userId="f59fb8f3-a021-417a-8bc1-65c8d471c621" providerId="ADAL" clId="{34548085-73B9-DD45-AD31-2F40B14F23B0}" dt="2021-06-14T14:15:22.742" v="1350" actId="1035"/>
          <ac:picMkLst>
            <pc:docMk/>
            <pc:sldMk cId="3963522578" sldId="635"/>
            <ac:picMk id="4" creationId="{8AD01FBB-033E-884D-87A8-C2135E331B0F}"/>
          </ac:picMkLst>
        </pc:picChg>
        <pc:picChg chg="add del mod">
          <ac:chgData name="Long B Nguyen" userId="f59fb8f3-a021-417a-8bc1-65c8d471c621" providerId="ADAL" clId="{34548085-73B9-DD45-AD31-2F40B14F23B0}" dt="2021-06-14T14:14:58.632" v="1335" actId="478"/>
          <ac:picMkLst>
            <pc:docMk/>
            <pc:sldMk cId="3963522578" sldId="635"/>
            <ac:picMk id="5" creationId="{27D7D6C6-7718-8640-AB19-F4CB9634259E}"/>
          </ac:picMkLst>
        </pc:picChg>
        <pc:picChg chg="add del mod">
          <ac:chgData name="Long B Nguyen" userId="f59fb8f3-a021-417a-8bc1-65c8d471c621" providerId="ADAL" clId="{34548085-73B9-DD45-AD31-2F40B14F23B0}" dt="2021-06-14T14:17:20.031" v="1550" actId="478"/>
          <ac:picMkLst>
            <pc:docMk/>
            <pc:sldMk cId="3963522578" sldId="635"/>
            <ac:picMk id="6" creationId="{78D8D50D-B0FC-6B43-99D5-1099DC5E6DDA}"/>
          </ac:picMkLst>
        </pc:picChg>
        <pc:picChg chg="add mod">
          <ac:chgData name="Long B Nguyen" userId="f59fb8f3-a021-417a-8bc1-65c8d471c621" providerId="ADAL" clId="{34548085-73B9-DD45-AD31-2F40B14F23B0}" dt="2021-06-14T14:17:04.177" v="1538" actId="1036"/>
          <ac:picMkLst>
            <pc:docMk/>
            <pc:sldMk cId="3963522578" sldId="635"/>
            <ac:picMk id="7" creationId="{662ADAE3-E0AC-D34C-920D-34F57A47B163}"/>
          </ac:picMkLst>
        </pc:picChg>
        <pc:picChg chg="add mod">
          <ac:chgData name="Long B Nguyen" userId="f59fb8f3-a021-417a-8bc1-65c8d471c621" providerId="ADAL" clId="{34548085-73B9-DD45-AD31-2F40B14F23B0}" dt="2021-06-14T14:17:24.973" v="1553" actId="14100"/>
          <ac:picMkLst>
            <pc:docMk/>
            <pc:sldMk cId="3963522578" sldId="635"/>
            <ac:picMk id="9" creationId="{DADAA5F3-BD33-A240-AAD1-936191FA1E17}"/>
          </ac:picMkLst>
        </pc:picChg>
      </pc:sldChg>
      <pc:sldChg chg="add del">
        <pc:chgData name="Long B Nguyen" userId="f59fb8f3-a021-417a-8bc1-65c8d471c621" providerId="ADAL" clId="{34548085-73B9-DD45-AD31-2F40B14F23B0}" dt="2021-06-14T15:41:10.232" v="1592" actId="2696"/>
        <pc:sldMkLst>
          <pc:docMk/>
          <pc:sldMk cId="540817907" sldId="636"/>
        </pc:sldMkLst>
      </pc:sldChg>
      <pc:sldChg chg="addSp delSp modSp add mod">
        <pc:chgData name="Long B Nguyen" userId="f59fb8f3-a021-417a-8bc1-65c8d471c621" providerId="ADAL" clId="{34548085-73B9-DD45-AD31-2F40B14F23B0}" dt="2021-06-14T16:20:36.291" v="3357" actId="1036"/>
        <pc:sldMkLst>
          <pc:docMk/>
          <pc:sldMk cId="1031091417" sldId="636"/>
        </pc:sldMkLst>
        <pc:spChg chg="mod">
          <ac:chgData name="Long B Nguyen" userId="f59fb8f3-a021-417a-8bc1-65c8d471c621" providerId="ADAL" clId="{34548085-73B9-DD45-AD31-2F40B14F23B0}" dt="2021-06-14T16:19:47.931" v="3349" actId="20577"/>
          <ac:spMkLst>
            <pc:docMk/>
            <pc:sldMk cId="1031091417" sldId="636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4T16:09:18.851" v="3129" actId="20577"/>
          <ac:spMkLst>
            <pc:docMk/>
            <pc:sldMk cId="1031091417" sldId="636"/>
            <ac:spMk id="22529" creationId="{62D2E821-4DA7-1A4C-90AB-7D29E754B92B}"/>
          </ac:spMkLst>
        </pc:spChg>
        <pc:picChg chg="del">
          <ac:chgData name="Long B Nguyen" userId="f59fb8f3-a021-417a-8bc1-65c8d471c621" providerId="ADAL" clId="{34548085-73B9-DD45-AD31-2F40B14F23B0}" dt="2021-06-14T15:41:17.828" v="1594" actId="478"/>
          <ac:picMkLst>
            <pc:docMk/>
            <pc:sldMk cId="1031091417" sldId="636"/>
            <ac:picMk id="2" creationId="{49FC0795-EFBB-B045-B105-37B9BBFA3D49}"/>
          </ac:picMkLst>
        </pc:picChg>
        <pc:picChg chg="add del mod">
          <ac:chgData name="Long B Nguyen" userId="f59fb8f3-a021-417a-8bc1-65c8d471c621" providerId="ADAL" clId="{34548085-73B9-DD45-AD31-2F40B14F23B0}" dt="2021-06-14T16:20:31.533" v="3350" actId="478"/>
          <ac:picMkLst>
            <pc:docMk/>
            <pc:sldMk cId="1031091417" sldId="636"/>
            <ac:picMk id="3" creationId="{74333853-7B0C-784D-A5BB-DE162129B76C}"/>
          </ac:picMkLst>
        </pc:picChg>
        <pc:picChg chg="add mod">
          <ac:chgData name="Long B Nguyen" userId="f59fb8f3-a021-417a-8bc1-65c8d471c621" providerId="ADAL" clId="{34548085-73B9-DD45-AD31-2F40B14F23B0}" dt="2021-06-14T16:20:36.291" v="3357" actId="1036"/>
          <ac:picMkLst>
            <pc:docMk/>
            <pc:sldMk cId="1031091417" sldId="636"/>
            <ac:picMk id="4" creationId="{184803F4-FC9B-1141-9D9E-74D33DA9B351}"/>
          </ac:picMkLst>
        </pc:picChg>
      </pc:sldChg>
      <pc:sldChg chg="addSp delSp modSp add mod">
        <pc:chgData name="Long B Nguyen" userId="f59fb8f3-a021-417a-8bc1-65c8d471c621" providerId="ADAL" clId="{34548085-73B9-DD45-AD31-2F40B14F23B0}" dt="2021-06-14T16:22:56.275" v="3403" actId="14100"/>
        <pc:sldMkLst>
          <pc:docMk/>
          <pc:sldMk cId="1420150306" sldId="637"/>
        </pc:sldMkLst>
        <pc:spChg chg="del">
          <ac:chgData name="Long B Nguyen" userId="f59fb8f3-a021-417a-8bc1-65c8d471c621" providerId="ADAL" clId="{34548085-73B9-DD45-AD31-2F40B14F23B0}" dt="2021-06-14T14:20:18.276" v="1589" actId="478"/>
          <ac:spMkLst>
            <pc:docMk/>
            <pc:sldMk cId="1420150306" sldId="637"/>
            <ac:spMk id="11" creationId="{CB1A670B-2892-9F42-870B-02243EDBE8C6}"/>
          </ac:spMkLst>
        </pc:spChg>
        <pc:spChg chg="mod">
          <ac:chgData name="Long B Nguyen" userId="f59fb8f3-a021-417a-8bc1-65c8d471c621" providerId="ADAL" clId="{34548085-73B9-DD45-AD31-2F40B14F23B0}" dt="2021-06-14T16:22:45.251" v="3400" actId="255"/>
          <ac:spMkLst>
            <pc:docMk/>
            <pc:sldMk cId="1420150306" sldId="637"/>
            <ac:spMk id="16386" creationId="{FDE21009-F167-294A-90DA-D3129AD4DEB7}"/>
          </ac:spMkLst>
        </pc:spChg>
        <pc:picChg chg="add mod">
          <ac:chgData name="Long B Nguyen" userId="f59fb8f3-a021-417a-8bc1-65c8d471c621" providerId="ADAL" clId="{34548085-73B9-DD45-AD31-2F40B14F23B0}" dt="2021-06-14T16:22:56.275" v="3403" actId="14100"/>
          <ac:picMkLst>
            <pc:docMk/>
            <pc:sldMk cId="1420150306" sldId="637"/>
            <ac:picMk id="2" creationId="{9ECE8618-2D62-1143-99D3-6CCDC8579EB9}"/>
          </ac:picMkLst>
        </pc:picChg>
        <pc:picChg chg="del">
          <ac:chgData name="Long B Nguyen" userId="f59fb8f3-a021-417a-8bc1-65c8d471c621" providerId="ADAL" clId="{34548085-73B9-DD45-AD31-2F40B14F23B0}" dt="2021-06-14T14:20:18.276" v="1589" actId="478"/>
          <ac:picMkLst>
            <pc:docMk/>
            <pc:sldMk cId="1420150306" sldId="637"/>
            <ac:picMk id="3" creationId="{E4394C7B-0EF7-EA4B-B0D9-DAB09745E108}"/>
          </ac:picMkLst>
        </pc:picChg>
        <pc:picChg chg="del">
          <ac:chgData name="Long B Nguyen" userId="f59fb8f3-a021-417a-8bc1-65c8d471c621" providerId="ADAL" clId="{34548085-73B9-DD45-AD31-2F40B14F23B0}" dt="2021-06-14T14:20:18.276" v="1589" actId="478"/>
          <ac:picMkLst>
            <pc:docMk/>
            <pc:sldMk cId="1420150306" sldId="637"/>
            <ac:picMk id="4" creationId="{8AD01FBB-033E-884D-87A8-C2135E331B0F}"/>
          </ac:picMkLst>
        </pc:picChg>
        <pc:picChg chg="del">
          <ac:chgData name="Long B Nguyen" userId="f59fb8f3-a021-417a-8bc1-65c8d471c621" providerId="ADAL" clId="{34548085-73B9-DD45-AD31-2F40B14F23B0}" dt="2021-06-14T14:20:18.276" v="1589" actId="478"/>
          <ac:picMkLst>
            <pc:docMk/>
            <pc:sldMk cId="1420150306" sldId="637"/>
            <ac:picMk id="7" creationId="{662ADAE3-E0AC-D34C-920D-34F57A47B163}"/>
          </ac:picMkLst>
        </pc:picChg>
        <pc:picChg chg="del">
          <ac:chgData name="Long B Nguyen" userId="f59fb8f3-a021-417a-8bc1-65c8d471c621" providerId="ADAL" clId="{34548085-73B9-DD45-AD31-2F40B14F23B0}" dt="2021-06-14T14:20:18.276" v="1589" actId="478"/>
          <ac:picMkLst>
            <pc:docMk/>
            <pc:sldMk cId="1420150306" sldId="637"/>
            <ac:picMk id="9" creationId="{DADAA5F3-BD33-A240-AAD1-936191FA1E17}"/>
          </ac:picMkLst>
        </pc:picChg>
      </pc:sldChg>
      <pc:sldChg chg="modSp add del mod">
        <pc:chgData name="Long B Nguyen" userId="f59fb8f3-a021-417a-8bc1-65c8d471c621" providerId="ADAL" clId="{34548085-73B9-DD45-AD31-2F40B14F23B0}" dt="2021-06-14T15:42:03.825" v="1602" actId="2696"/>
        <pc:sldMkLst>
          <pc:docMk/>
          <pc:sldMk cId="954714080" sldId="638"/>
        </pc:sldMkLst>
        <pc:spChg chg="mod">
          <ac:chgData name="Long B Nguyen" userId="f59fb8f3-a021-417a-8bc1-65c8d471c621" providerId="ADAL" clId="{34548085-73B9-DD45-AD31-2F40B14F23B0}" dt="2021-06-14T15:41:58.241" v="1601"/>
          <ac:spMkLst>
            <pc:docMk/>
            <pc:sldMk cId="954714080" sldId="638"/>
            <ac:spMk id="16386" creationId="{FDE21009-F167-294A-90DA-D3129AD4DEB7}"/>
          </ac:spMkLst>
        </pc:spChg>
      </pc:sldChg>
      <pc:sldChg chg="addSp modSp add mod">
        <pc:chgData name="Long B Nguyen" userId="f59fb8f3-a021-417a-8bc1-65c8d471c621" providerId="ADAL" clId="{34548085-73B9-DD45-AD31-2F40B14F23B0}" dt="2021-06-14T16:08:51.206" v="3092" actId="20577"/>
        <pc:sldMkLst>
          <pc:docMk/>
          <pc:sldMk cId="2040550915" sldId="638"/>
        </pc:sldMkLst>
        <pc:spChg chg="mod">
          <ac:chgData name="Long B Nguyen" userId="f59fb8f3-a021-417a-8bc1-65c8d471c621" providerId="ADAL" clId="{34548085-73B9-DD45-AD31-2F40B14F23B0}" dt="2021-06-14T16:03:23.877" v="2767" actId="20577"/>
          <ac:spMkLst>
            <pc:docMk/>
            <pc:sldMk cId="2040550915" sldId="638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4T16:08:51.206" v="3092" actId="20577"/>
          <ac:spMkLst>
            <pc:docMk/>
            <pc:sldMk cId="2040550915" sldId="638"/>
            <ac:spMk id="22529" creationId="{62D2E821-4DA7-1A4C-90AB-7D29E754B92B}"/>
          </ac:spMkLst>
        </pc:spChg>
        <pc:picChg chg="add mod">
          <ac:chgData name="Long B Nguyen" userId="f59fb8f3-a021-417a-8bc1-65c8d471c621" providerId="ADAL" clId="{34548085-73B9-DD45-AD31-2F40B14F23B0}" dt="2021-06-14T16:03:38.585" v="2771" actId="14100"/>
          <ac:picMkLst>
            <pc:docMk/>
            <pc:sldMk cId="2040550915" sldId="638"/>
            <ac:picMk id="2" creationId="{60879D79-1543-334D-A7E3-25BEF80FEA88}"/>
          </ac:picMkLst>
        </pc:picChg>
      </pc:sldChg>
      <pc:sldChg chg="add del">
        <pc:chgData name="Long B Nguyen" userId="f59fb8f3-a021-417a-8bc1-65c8d471c621" providerId="ADAL" clId="{34548085-73B9-DD45-AD31-2F40B14F23B0}" dt="2021-06-14T15:41:50.780" v="1599" actId="2696"/>
        <pc:sldMkLst>
          <pc:docMk/>
          <pc:sldMk cId="2534234862" sldId="639"/>
        </pc:sldMkLst>
      </pc:sldChg>
      <pc:sldChg chg="addSp delSp modSp add mod">
        <pc:chgData name="Long B Nguyen" userId="f59fb8f3-a021-417a-8bc1-65c8d471c621" providerId="ADAL" clId="{34548085-73B9-DD45-AD31-2F40B14F23B0}" dt="2021-06-14T16:13:44.290" v="3204" actId="20577"/>
        <pc:sldMkLst>
          <pc:docMk/>
          <pc:sldMk cId="3842146042" sldId="639"/>
        </pc:sldMkLst>
        <pc:spChg chg="add mod">
          <ac:chgData name="Long B Nguyen" userId="f59fb8f3-a021-417a-8bc1-65c8d471c621" providerId="ADAL" clId="{34548085-73B9-DD45-AD31-2F40B14F23B0}" dt="2021-06-14T16:13:44.290" v="3204" actId="20577"/>
          <ac:spMkLst>
            <pc:docMk/>
            <pc:sldMk cId="3842146042" sldId="639"/>
            <ac:spMk id="10" creationId="{AA77D041-7A22-F346-97D2-354E742ECA1A}"/>
          </ac:spMkLst>
        </pc:spChg>
        <pc:spChg chg="del">
          <ac:chgData name="Long B Nguyen" userId="f59fb8f3-a021-417a-8bc1-65c8d471c621" providerId="ADAL" clId="{34548085-73B9-DD45-AD31-2F40B14F23B0}" dt="2021-06-14T15:50:31.515" v="2245" actId="478"/>
          <ac:spMkLst>
            <pc:docMk/>
            <pc:sldMk cId="3842146042" sldId="639"/>
            <ac:spMk id="11" creationId="{CB1A670B-2892-9F42-870B-02243EDBE8C6}"/>
          </ac:spMkLst>
        </pc:spChg>
        <pc:spChg chg="mod">
          <ac:chgData name="Long B Nguyen" userId="f59fb8f3-a021-417a-8bc1-65c8d471c621" providerId="ADAL" clId="{34548085-73B9-DD45-AD31-2F40B14F23B0}" dt="2021-06-14T16:13:24.978" v="3166" actId="20577"/>
          <ac:spMkLst>
            <pc:docMk/>
            <pc:sldMk cId="3842146042" sldId="639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4T16:08:32.514" v="3079" actId="20577"/>
          <ac:spMkLst>
            <pc:docMk/>
            <pc:sldMk cId="3842146042" sldId="639"/>
            <ac:spMk id="22529" creationId="{62D2E821-4DA7-1A4C-90AB-7D29E754B92B}"/>
          </ac:spMkLst>
        </pc:spChg>
        <pc:picChg chg="add mod">
          <ac:chgData name="Long B Nguyen" userId="f59fb8f3-a021-417a-8bc1-65c8d471c621" providerId="ADAL" clId="{34548085-73B9-DD45-AD31-2F40B14F23B0}" dt="2021-06-14T15:51:14.654" v="2363" actId="1037"/>
          <ac:picMkLst>
            <pc:docMk/>
            <pc:sldMk cId="3842146042" sldId="639"/>
            <ac:picMk id="2" creationId="{566DAB1C-C98F-BC46-A0C3-741EDD508B50}"/>
          </ac:picMkLst>
        </pc:picChg>
        <pc:picChg chg="del">
          <ac:chgData name="Long B Nguyen" userId="f59fb8f3-a021-417a-8bc1-65c8d471c621" providerId="ADAL" clId="{34548085-73B9-DD45-AD31-2F40B14F23B0}" dt="2021-06-14T15:49:28.258" v="2236" actId="478"/>
          <ac:picMkLst>
            <pc:docMk/>
            <pc:sldMk cId="3842146042" sldId="639"/>
            <ac:picMk id="3" creationId="{E4394C7B-0EF7-EA4B-B0D9-DAB09745E108}"/>
          </ac:picMkLst>
        </pc:picChg>
        <pc:picChg chg="del">
          <ac:chgData name="Long B Nguyen" userId="f59fb8f3-a021-417a-8bc1-65c8d471c621" providerId="ADAL" clId="{34548085-73B9-DD45-AD31-2F40B14F23B0}" dt="2021-06-14T15:49:16.014" v="2173" actId="478"/>
          <ac:picMkLst>
            <pc:docMk/>
            <pc:sldMk cId="3842146042" sldId="639"/>
            <ac:picMk id="4" creationId="{8AD01FBB-033E-884D-87A8-C2135E331B0F}"/>
          </ac:picMkLst>
        </pc:picChg>
        <pc:picChg chg="del">
          <ac:chgData name="Long B Nguyen" userId="f59fb8f3-a021-417a-8bc1-65c8d471c621" providerId="ADAL" clId="{34548085-73B9-DD45-AD31-2F40B14F23B0}" dt="2021-06-14T15:49:30.697" v="2238" actId="478"/>
          <ac:picMkLst>
            <pc:docMk/>
            <pc:sldMk cId="3842146042" sldId="639"/>
            <ac:picMk id="7" creationId="{662ADAE3-E0AC-D34C-920D-34F57A47B163}"/>
          </ac:picMkLst>
        </pc:picChg>
        <pc:picChg chg="del">
          <ac:chgData name="Long B Nguyen" userId="f59fb8f3-a021-417a-8bc1-65c8d471c621" providerId="ADAL" clId="{34548085-73B9-DD45-AD31-2F40B14F23B0}" dt="2021-06-14T15:49:29.771" v="2237" actId="478"/>
          <ac:picMkLst>
            <pc:docMk/>
            <pc:sldMk cId="3842146042" sldId="639"/>
            <ac:picMk id="9" creationId="{DADAA5F3-BD33-A240-AAD1-936191FA1E17}"/>
          </ac:picMkLst>
        </pc:picChg>
      </pc:sldChg>
      <pc:sldChg chg="addSp delSp modSp add mod">
        <pc:chgData name="Long B Nguyen" userId="f59fb8f3-a021-417a-8bc1-65c8d471c621" providerId="ADAL" clId="{34548085-73B9-DD45-AD31-2F40B14F23B0}" dt="2021-06-14T16:25:03.900" v="3433" actId="1038"/>
        <pc:sldMkLst>
          <pc:docMk/>
          <pc:sldMk cId="2914444823" sldId="640"/>
        </pc:sldMkLst>
        <pc:spChg chg="del">
          <ac:chgData name="Long B Nguyen" userId="f59fb8f3-a021-417a-8bc1-65c8d471c621" providerId="ADAL" clId="{34548085-73B9-DD45-AD31-2F40B14F23B0}" dt="2021-06-14T15:53:23.880" v="2476" actId="478"/>
          <ac:spMkLst>
            <pc:docMk/>
            <pc:sldMk cId="2914444823" sldId="640"/>
            <ac:spMk id="10" creationId="{AA77D041-7A22-F346-97D2-354E742ECA1A}"/>
          </ac:spMkLst>
        </pc:spChg>
        <pc:spChg chg="mod">
          <ac:chgData name="Long B Nguyen" userId="f59fb8f3-a021-417a-8bc1-65c8d471c621" providerId="ADAL" clId="{34548085-73B9-DD45-AD31-2F40B14F23B0}" dt="2021-06-14T15:59:15.019" v="2535" actId="20577"/>
          <ac:spMkLst>
            <pc:docMk/>
            <pc:sldMk cId="2914444823" sldId="640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4T16:25:03.900" v="3433" actId="1038"/>
          <ac:spMkLst>
            <pc:docMk/>
            <pc:sldMk cId="2914444823" sldId="640"/>
            <ac:spMk id="22529" creationId="{62D2E821-4DA7-1A4C-90AB-7D29E754B92B}"/>
          </ac:spMkLst>
        </pc:spChg>
        <pc:picChg chg="del">
          <ac:chgData name="Long B Nguyen" userId="f59fb8f3-a021-417a-8bc1-65c8d471c621" providerId="ADAL" clId="{34548085-73B9-DD45-AD31-2F40B14F23B0}" dt="2021-06-14T15:53:10.926" v="2469" actId="478"/>
          <ac:picMkLst>
            <pc:docMk/>
            <pc:sldMk cId="2914444823" sldId="640"/>
            <ac:picMk id="2" creationId="{566DAB1C-C98F-BC46-A0C3-741EDD508B50}"/>
          </ac:picMkLst>
        </pc:picChg>
        <pc:picChg chg="add mod">
          <ac:chgData name="Long B Nguyen" userId="f59fb8f3-a021-417a-8bc1-65c8d471c621" providerId="ADAL" clId="{34548085-73B9-DD45-AD31-2F40B14F23B0}" dt="2021-06-14T15:54:22.948" v="2481" actId="1076"/>
          <ac:picMkLst>
            <pc:docMk/>
            <pc:sldMk cId="2914444823" sldId="640"/>
            <ac:picMk id="3" creationId="{232C315A-021B-394C-8A0C-26F2A2DC0FBE}"/>
          </ac:picMkLst>
        </pc:picChg>
      </pc:sldChg>
      <pc:sldChg chg="new del">
        <pc:chgData name="Long B Nguyen" userId="f59fb8f3-a021-417a-8bc1-65c8d471c621" providerId="ADAL" clId="{34548085-73B9-DD45-AD31-2F40B14F23B0}" dt="2021-06-14T17:12:47.177" v="3554" actId="2696"/>
        <pc:sldMkLst>
          <pc:docMk/>
          <pc:sldMk cId="4176363307" sldId="641"/>
        </pc:sldMkLst>
      </pc:sldChg>
      <pc:sldChg chg="modSp add del mod">
        <pc:chgData name="Long B Nguyen" userId="f59fb8f3-a021-417a-8bc1-65c8d471c621" providerId="ADAL" clId="{34548085-73B9-DD45-AD31-2F40B14F23B0}" dt="2021-06-16T16:11:38.926" v="4702" actId="2696"/>
        <pc:sldMkLst>
          <pc:docMk/>
          <pc:sldMk cId="61967934" sldId="642"/>
        </pc:sldMkLst>
        <pc:spChg chg="mod">
          <ac:chgData name="Long B Nguyen" userId="f59fb8f3-a021-417a-8bc1-65c8d471c621" providerId="ADAL" clId="{34548085-73B9-DD45-AD31-2F40B14F23B0}" dt="2021-06-14T16:53:27.445" v="3480" actId="20577"/>
          <ac:spMkLst>
            <pc:docMk/>
            <pc:sldMk cId="61967934" sldId="642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4T16:53:19.799" v="3478" actId="20577"/>
          <ac:spMkLst>
            <pc:docMk/>
            <pc:sldMk cId="61967934" sldId="642"/>
            <ac:spMk id="22529" creationId="{62D2E821-4DA7-1A4C-90AB-7D29E754B92B}"/>
          </ac:spMkLst>
        </pc:spChg>
      </pc:sldChg>
      <pc:sldChg chg="add">
        <pc:chgData name="Long B Nguyen" userId="f59fb8f3-a021-417a-8bc1-65c8d471c621" providerId="ADAL" clId="{34548085-73B9-DD45-AD31-2F40B14F23B0}" dt="2021-06-16T16:11:42.160" v="4703"/>
        <pc:sldMkLst>
          <pc:docMk/>
          <pc:sldMk cId="2053114744" sldId="642"/>
        </pc:sldMkLst>
      </pc:sldChg>
      <pc:sldChg chg="modSp add mod">
        <pc:chgData name="Long B Nguyen" userId="f59fb8f3-a021-417a-8bc1-65c8d471c621" providerId="ADAL" clId="{34548085-73B9-DD45-AD31-2F40B14F23B0}" dt="2021-06-14T16:55:51.858" v="3550" actId="113"/>
        <pc:sldMkLst>
          <pc:docMk/>
          <pc:sldMk cId="3360808311" sldId="643"/>
        </pc:sldMkLst>
        <pc:spChg chg="mod">
          <ac:chgData name="Long B Nguyen" userId="f59fb8f3-a021-417a-8bc1-65c8d471c621" providerId="ADAL" clId="{34548085-73B9-DD45-AD31-2F40B14F23B0}" dt="2021-06-14T16:55:51.858" v="3550" actId="113"/>
          <ac:spMkLst>
            <pc:docMk/>
            <pc:sldMk cId="3360808311" sldId="643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4T16:55:14.846" v="3540" actId="20577"/>
          <ac:spMkLst>
            <pc:docMk/>
            <pc:sldMk cId="3360808311" sldId="643"/>
            <ac:spMk id="22529" creationId="{62D2E821-4DA7-1A4C-90AB-7D29E754B92B}"/>
          </ac:spMkLst>
        </pc:spChg>
      </pc:sldChg>
      <pc:sldChg chg="addSp delSp modSp add mod">
        <pc:chgData name="Long B Nguyen" userId="f59fb8f3-a021-417a-8bc1-65c8d471c621" providerId="ADAL" clId="{34548085-73B9-DD45-AD31-2F40B14F23B0}" dt="2021-06-16T13:39:10.910" v="3598" actId="478"/>
        <pc:sldMkLst>
          <pc:docMk/>
          <pc:sldMk cId="1173569227" sldId="644"/>
        </pc:sldMkLst>
        <pc:spChg chg="mod">
          <ac:chgData name="Long B Nguyen" userId="f59fb8f3-a021-417a-8bc1-65c8d471c621" providerId="ADAL" clId="{34548085-73B9-DD45-AD31-2F40B14F23B0}" dt="2021-06-16T13:32:14.799" v="3593" actId="20577"/>
          <ac:spMkLst>
            <pc:docMk/>
            <pc:sldMk cId="1173569227" sldId="644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6T13:29:27.115" v="3585" actId="20577"/>
          <ac:spMkLst>
            <pc:docMk/>
            <pc:sldMk cId="1173569227" sldId="644"/>
            <ac:spMk id="22529" creationId="{62D2E821-4DA7-1A4C-90AB-7D29E754B92B}"/>
          </ac:spMkLst>
        </pc:spChg>
        <pc:picChg chg="add mod">
          <ac:chgData name="Long B Nguyen" userId="f59fb8f3-a021-417a-8bc1-65c8d471c621" providerId="ADAL" clId="{34548085-73B9-DD45-AD31-2F40B14F23B0}" dt="2021-06-16T13:37:58.087" v="3595" actId="1076"/>
          <ac:picMkLst>
            <pc:docMk/>
            <pc:sldMk cId="1173569227" sldId="644"/>
            <ac:picMk id="2" creationId="{DF68B120-B6D4-AF40-855E-7B120A897402}"/>
          </ac:picMkLst>
        </pc:picChg>
        <pc:picChg chg="add del">
          <ac:chgData name="Long B Nguyen" userId="f59fb8f3-a021-417a-8bc1-65c8d471c621" providerId="ADAL" clId="{34548085-73B9-DD45-AD31-2F40B14F23B0}" dt="2021-06-16T13:39:10.910" v="3598" actId="478"/>
          <ac:picMkLst>
            <pc:docMk/>
            <pc:sldMk cId="1173569227" sldId="644"/>
            <ac:picMk id="3" creationId="{58DDC3AF-D203-0A46-819E-AB464756610D}"/>
          </ac:picMkLst>
        </pc:picChg>
      </pc:sldChg>
      <pc:sldChg chg="modSp add del mod">
        <pc:chgData name="Long B Nguyen" userId="f59fb8f3-a021-417a-8bc1-65c8d471c621" providerId="ADAL" clId="{34548085-73B9-DD45-AD31-2F40B14F23B0}" dt="2021-06-14T17:12:20.338" v="3553" actId="2696"/>
        <pc:sldMkLst>
          <pc:docMk/>
          <pc:sldMk cId="2528264192" sldId="644"/>
        </pc:sldMkLst>
        <pc:spChg chg="mod">
          <ac:chgData name="Long B Nguyen" userId="f59fb8f3-a021-417a-8bc1-65c8d471c621" providerId="ADAL" clId="{34548085-73B9-DD45-AD31-2F40B14F23B0}" dt="2021-06-14T17:04:40.672" v="3552" actId="20577"/>
          <ac:spMkLst>
            <pc:docMk/>
            <pc:sldMk cId="2528264192" sldId="644"/>
            <ac:spMk id="16386" creationId="{FDE21009-F167-294A-90DA-D3129AD4DEB7}"/>
          </ac:spMkLst>
        </pc:spChg>
      </pc:sldChg>
      <pc:sldChg chg="delSp modSp add mod">
        <pc:chgData name="Long B Nguyen" userId="f59fb8f3-a021-417a-8bc1-65c8d471c621" providerId="ADAL" clId="{34548085-73B9-DD45-AD31-2F40B14F23B0}" dt="2021-06-16T13:41:00.892" v="3828" actId="20577"/>
        <pc:sldMkLst>
          <pc:docMk/>
          <pc:sldMk cId="3779115494" sldId="645"/>
        </pc:sldMkLst>
        <pc:spChg chg="mod">
          <ac:chgData name="Long B Nguyen" userId="f59fb8f3-a021-417a-8bc1-65c8d471c621" providerId="ADAL" clId="{34548085-73B9-DD45-AD31-2F40B14F23B0}" dt="2021-06-16T13:41:00.892" v="3828" actId="20577"/>
          <ac:spMkLst>
            <pc:docMk/>
            <pc:sldMk cId="3779115494" sldId="645"/>
            <ac:spMk id="16386" creationId="{FDE21009-F167-294A-90DA-D3129AD4DEB7}"/>
          </ac:spMkLst>
        </pc:spChg>
        <pc:picChg chg="del">
          <ac:chgData name="Long B Nguyen" userId="f59fb8f3-a021-417a-8bc1-65c8d471c621" providerId="ADAL" clId="{34548085-73B9-DD45-AD31-2F40B14F23B0}" dt="2021-06-16T13:39:14.245" v="3599" actId="478"/>
          <ac:picMkLst>
            <pc:docMk/>
            <pc:sldMk cId="3779115494" sldId="645"/>
            <ac:picMk id="2" creationId="{DF68B120-B6D4-AF40-855E-7B120A897402}"/>
          </ac:picMkLst>
        </pc:picChg>
        <pc:picChg chg="mod">
          <ac:chgData name="Long B Nguyen" userId="f59fb8f3-a021-417a-8bc1-65c8d471c621" providerId="ADAL" clId="{34548085-73B9-DD45-AD31-2F40B14F23B0}" dt="2021-06-16T13:39:17.355" v="3601" actId="1076"/>
          <ac:picMkLst>
            <pc:docMk/>
            <pc:sldMk cId="3779115494" sldId="645"/>
            <ac:picMk id="3" creationId="{58DDC3AF-D203-0A46-819E-AB464756610D}"/>
          </ac:picMkLst>
        </pc:picChg>
      </pc:sldChg>
      <pc:sldChg chg="addSp delSp modSp add mod">
        <pc:chgData name="Long B Nguyen" userId="f59fb8f3-a021-417a-8bc1-65c8d471c621" providerId="ADAL" clId="{34548085-73B9-DD45-AD31-2F40B14F23B0}" dt="2021-06-16T14:05:07.936" v="4436" actId="20577"/>
        <pc:sldMkLst>
          <pc:docMk/>
          <pc:sldMk cId="3872924252" sldId="646"/>
        </pc:sldMkLst>
        <pc:spChg chg="mod">
          <ac:chgData name="Long B Nguyen" userId="f59fb8f3-a021-417a-8bc1-65c8d471c621" providerId="ADAL" clId="{34548085-73B9-DD45-AD31-2F40B14F23B0}" dt="2021-06-16T14:05:07.936" v="4436" actId="20577"/>
          <ac:spMkLst>
            <pc:docMk/>
            <pc:sldMk cId="3872924252" sldId="646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6T14:00:39.672" v="4370" actId="20577"/>
          <ac:spMkLst>
            <pc:docMk/>
            <pc:sldMk cId="3872924252" sldId="646"/>
            <ac:spMk id="22529" creationId="{62D2E821-4DA7-1A4C-90AB-7D29E754B92B}"/>
          </ac:spMkLst>
        </pc:spChg>
        <pc:picChg chg="add del mod">
          <ac:chgData name="Long B Nguyen" userId="f59fb8f3-a021-417a-8bc1-65c8d471c621" providerId="ADAL" clId="{34548085-73B9-DD45-AD31-2F40B14F23B0}" dt="2021-06-16T14:04:52.945" v="4378" actId="478"/>
          <ac:picMkLst>
            <pc:docMk/>
            <pc:sldMk cId="3872924252" sldId="646"/>
            <ac:picMk id="2" creationId="{59F6A0F3-069E-8046-9E71-B6516DC12105}"/>
          </ac:picMkLst>
        </pc:picChg>
        <pc:picChg chg="del">
          <ac:chgData name="Long B Nguyen" userId="f59fb8f3-a021-417a-8bc1-65c8d471c621" providerId="ADAL" clId="{34548085-73B9-DD45-AD31-2F40B14F23B0}" dt="2021-06-16T13:42:01.875" v="3830" actId="478"/>
          <ac:picMkLst>
            <pc:docMk/>
            <pc:sldMk cId="3872924252" sldId="646"/>
            <ac:picMk id="3" creationId="{58DDC3AF-D203-0A46-819E-AB464756610D}"/>
          </ac:picMkLst>
        </pc:picChg>
        <pc:picChg chg="add mod">
          <ac:chgData name="Long B Nguyen" userId="f59fb8f3-a021-417a-8bc1-65c8d471c621" providerId="ADAL" clId="{34548085-73B9-DD45-AD31-2F40B14F23B0}" dt="2021-06-16T14:04:56.066" v="4380" actId="1076"/>
          <ac:picMkLst>
            <pc:docMk/>
            <pc:sldMk cId="3872924252" sldId="646"/>
            <ac:picMk id="4" creationId="{19C59126-D389-AB45-8B0A-100ADDD978A4}"/>
          </ac:picMkLst>
        </pc:picChg>
      </pc:sldChg>
      <pc:sldChg chg="addSp delSp modSp add mod">
        <pc:chgData name="Long B Nguyen" userId="f59fb8f3-a021-417a-8bc1-65c8d471c621" providerId="ADAL" clId="{34548085-73B9-DD45-AD31-2F40B14F23B0}" dt="2021-06-16T14:18:20.154" v="4701" actId="20577"/>
        <pc:sldMkLst>
          <pc:docMk/>
          <pc:sldMk cId="2588780036" sldId="647"/>
        </pc:sldMkLst>
        <pc:spChg chg="mod">
          <ac:chgData name="Long B Nguyen" userId="f59fb8f3-a021-417a-8bc1-65c8d471c621" providerId="ADAL" clId="{34548085-73B9-DD45-AD31-2F40B14F23B0}" dt="2021-06-16T14:18:20.154" v="4701" actId="20577"/>
          <ac:spMkLst>
            <pc:docMk/>
            <pc:sldMk cId="2588780036" sldId="647"/>
            <ac:spMk id="16386" creationId="{FDE21009-F167-294A-90DA-D3129AD4DEB7}"/>
          </ac:spMkLst>
        </pc:spChg>
        <pc:spChg chg="mod">
          <ac:chgData name="Long B Nguyen" userId="f59fb8f3-a021-417a-8bc1-65c8d471c621" providerId="ADAL" clId="{34548085-73B9-DD45-AD31-2F40B14F23B0}" dt="2021-06-16T14:13:10.583" v="4461" actId="20577"/>
          <ac:spMkLst>
            <pc:docMk/>
            <pc:sldMk cId="2588780036" sldId="647"/>
            <ac:spMk id="22529" creationId="{62D2E821-4DA7-1A4C-90AB-7D29E754B92B}"/>
          </ac:spMkLst>
        </pc:spChg>
        <pc:picChg chg="add mod">
          <ac:chgData name="Long B Nguyen" userId="f59fb8f3-a021-417a-8bc1-65c8d471c621" providerId="ADAL" clId="{34548085-73B9-DD45-AD31-2F40B14F23B0}" dt="2021-06-16T14:18:05.917" v="4699" actId="1076"/>
          <ac:picMkLst>
            <pc:docMk/>
            <pc:sldMk cId="2588780036" sldId="647"/>
            <ac:picMk id="2" creationId="{D5D398D8-A768-E64D-96CA-0B9DB627C811}"/>
          </ac:picMkLst>
        </pc:picChg>
        <pc:picChg chg="del">
          <ac:chgData name="Long B Nguyen" userId="f59fb8f3-a021-417a-8bc1-65c8d471c621" providerId="ADAL" clId="{34548085-73B9-DD45-AD31-2F40B14F23B0}" dt="2021-06-16T14:12:59.155" v="4438" actId="478"/>
          <ac:picMkLst>
            <pc:docMk/>
            <pc:sldMk cId="2588780036" sldId="647"/>
            <ac:picMk id="4" creationId="{19C59126-D389-AB45-8B0A-100ADDD978A4}"/>
          </ac:picMkLst>
        </pc:picChg>
      </pc:sldChg>
    </pc:docChg>
  </pc:docChgLst>
  <pc:docChgLst>
    <pc:chgData name="Long B Nguyen" userId="f59fb8f3-a021-417a-8bc1-65c8d471c621" providerId="ADAL" clId="{5BE0119D-1E87-534C-BC44-A39982EDA1C4}"/>
    <pc:docChg chg="undo custSel addSld delSld modSld modNotesMaster">
      <pc:chgData name="Long B Nguyen" userId="f59fb8f3-a021-417a-8bc1-65c8d471c621" providerId="ADAL" clId="{5BE0119D-1E87-534C-BC44-A39982EDA1C4}" dt="2024-02-26T17:44:52.765" v="661" actId="122"/>
      <pc:docMkLst>
        <pc:docMk/>
      </pc:docMkLst>
      <pc:sldChg chg="modSp mod modNotesTx">
        <pc:chgData name="Long B Nguyen" userId="f59fb8f3-a021-417a-8bc1-65c8d471c621" providerId="ADAL" clId="{5BE0119D-1E87-534C-BC44-A39982EDA1C4}" dt="2024-02-26T13:30:03.860" v="458" actId="20577"/>
        <pc:sldMkLst>
          <pc:docMk/>
          <pc:sldMk cId="1685712336" sldId="349"/>
        </pc:sldMkLst>
        <pc:spChg chg="mod">
          <ac:chgData name="Long B Nguyen" userId="f59fb8f3-a021-417a-8bc1-65c8d471c621" providerId="ADAL" clId="{5BE0119D-1E87-534C-BC44-A39982EDA1C4}" dt="2024-02-26T13:06:03.028" v="43" actId="27636"/>
          <ac:spMkLst>
            <pc:docMk/>
            <pc:sldMk cId="1685712336" sldId="349"/>
            <ac:spMk id="3" creationId="{1BDC47C8-6776-7B44-9CD4-95FC91452D62}"/>
          </ac:spMkLst>
        </pc:spChg>
      </pc:sldChg>
      <pc:sldChg chg="addSp delSp modSp new mod modAnim">
        <pc:chgData name="Long B Nguyen" userId="f59fb8f3-a021-417a-8bc1-65c8d471c621" providerId="ADAL" clId="{5BE0119D-1E87-534C-BC44-A39982EDA1C4}" dt="2024-02-26T13:48:10.935" v="596" actId="20577"/>
        <pc:sldMkLst>
          <pc:docMk/>
          <pc:sldMk cId="361037348" sldId="350"/>
        </pc:sldMkLst>
        <pc:spChg chg="mod">
          <ac:chgData name="Long B Nguyen" userId="f59fb8f3-a021-417a-8bc1-65c8d471c621" providerId="ADAL" clId="{5BE0119D-1E87-534C-BC44-A39982EDA1C4}" dt="2024-02-26T13:46:54.922" v="501" actId="20577"/>
          <ac:spMkLst>
            <pc:docMk/>
            <pc:sldMk cId="361037348" sldId="350"/>
            <ac:spMk id="2" creationId="{74FC606F-2273-10C4-B4BC-4E2CD04FDD6F}"/>
          </ac:spMkLst>
        </pc:spChg>
        <pc:spChg chg="del">
          <ac:chgData name="Long B Nguyen" userId="f59fb8f3-a021-417a-8bc1-65c8d471c621" providerId="ADAL" clId="{5BE0119D-1E87-534C-BC44-A39982EDA1C4}" dt="2024-02-26T13:46:43.902" v="485"/>
          <ac:spMkLst>
            <pc:docMk/>
            <pc:sldMk cId="361037348" sldId="350"/>
            <ac:spMk id="3" creationId="{623D042C-4C5E-3A8D-7CB8-80EDDDC4383B}"/>
          </ac:spMkLst>
        </pc:spChg>
        <pc:spChg chg="add mod">
          <ac:chgData name="Long B Nguyen" userId="f59fb8f3-a021-417a-8bc1-65c8d471c621" providerId="ADAL" clId="{5BE0119D-1E87-534C-BC44-A39982EDA1C4}" dt="2024-02-26T13:48:10.935" v="596" actId="20577"/>
          <ac:spMkLst>
            <pc:docMk/>
            <pc:sldMk cId="361037348" sldId="350"/>
            <ac:spMk id="5" creationId="{C39AFE25-FF15-E3FC-EBD4-366B7D3936F8}"/>
          </ac:spMkLst>
        </pc:spChg>
        <pc:picChg chg="add mod">
          <ac:chgData name="Long B Nguyen" userId="f59fb8f3-a021-417a-8bc1-65c8d471c621" providerId="ADAL" clId="{5BE0119D-1E87-534C-BC44-A39982EDA1C4}" dt="2024-02-26T13:46:51.369" v="488" actId="1076"/>
          <ac:picMkLst>
            <pc:docMk/>
            <pc:sldMk cId="361037348" sldId="350"/>
            <ac:picMk id="4" creationId="{18336376-3501-AB03-54EC-677A77E3A0F3}"/>
          </ac:picMkLst>
        </pc:picChg>
      </pc:sldChg>
      <pc:sldChg chg="addSp delSp modSp new mod modAnim">
        <pc:chgData name="Long B Nguyen" userId="f59fb8f3-a021-417a-8bc1-65c8d471c621" providerId="ADAL" clId="{5BE0119D-1E87-534C-BC44-A39982EDA1C4}" dt="2024-02-26T13:54:23.563" v="633" actId="478"/>
        <pc:sldMkLst>
          <pc:docMk/>
          <pc:sldMk cId="63556140" sldId="351"/>
        </pc:sldMkLst>
        <pc:spChg chg="del mod">
          <ac:chgData name="Long B Nguyen" userId="f59fb8f3-a021-417a-8bc1-65c8d471c621" providerId="ADAL" clId="{5BE0119D-1E87-534C-BC44-A39982EDA1C4}" dt="2024-02-26T13:54:19.602" v="631" actId="478"/>
          <ac:spMkLst>
            <pc:docMk/>
            <pc:sldMk cId="63556140" sldId="351"/>
            <ac:spMk id="2" creationId="{92F7690C-9E12-D221-E13F-742A7BEE1BAD}"/>
          </ac:spMkLst>
        </pc:spChg>
        <pc:spChg chg="del">
          <ac:chgData name="Long B Nguyen" userId="f59fb8f3-a021-417a-8bc1-65c8d471c621" providerId="ADAL" clId="{5BE0119D-1E87-534C-BC44-A39982EDA1C4}" dt="2024-02-26T13:47:33.398" v="503"/>
          <ac:spMkLst>
            <pc:docMk/>
            <pc:sldMk cId="63556140" sldId="351"/>
            <ac:spMk id="3" creationId="{2BFB3A5E-957F-2ABF-DD4B-988B72A0963B}"/>
          </ac:spMkLst>
        </pc:spChg>
        <pc:spChg chg="add del mod">
          <ac:chgData name="Long B Nguyen" userId="f59fb8f3-a021-417a-8bc1-65c8d471c621" providerId="ADAL" clId="{5BE0119D-1E87-534C-BC44-A39982EDA1C4}" dt="2024-02-26T13:54:23.563" v="633" actId="478"/>
          <ac:spMkLst>
            <pc:docMk/>
            <pc:sldMk cId="63556140" sldId="351"/>
            <ac:spMk id="6" creationId="{1311EF32-1F6C-F5AB-B5ED-EA35805B7E76}"/>
          </ac:spMkLst>
        </pc:spChg>
        <pc:picChg chg="add mod">
          <ac:chgData name="Long B Nguyen" userId="f59fb8f3-a021-417a-8bc1-65c8d471c621" providerId="ADAL" clId="{5BE0119D-1E87-534C-BC44-A39982EDA1C4}" dt="2024-02-26T13:54:22.052" v="632" actId="1076"/>
          <ac:picMkLst>
            <pc:docMk/>
            <pc:sldMk cId="63556140" sldId="351"/>
            <ac:picMk id="4" creationId="{23C5EF77-8DEC-1275-0E91-811DA84FFC44}"/>
          </ac:picMkLst>
        </pc:picChg>
      </pc:sldChg>
      <pc:sldChg chg="addSp delSp modSp new mod">
        <pc:chgData name="Long B Nguyen" userId="f59fb8f3-a021-417a-8bc1-65c8d471c621" providerId="ADAL" clId="{5BE0119D-1E87-534C-BC44-A39982EDA1C4}" dt="2024-02-26T17:44:52.765" v="661" actId="122"/>
        <pc:sldMkLst>
          <pc:docMk/>
          <pc:sldMk cId="1675879558" sldId="352"/>
        </pc:sldMkLst>
        <pc:spChg chg="mod">
          <ac:chgData name="Long B Nguyen" userId="f59fb8f3-a021-417a-8bc1-65c8d471c621" providerId="ADAL" clId="{5BE0119D-1E87-534C-BC44-A39982EDA1C4}" dt="2024-02-26T17:44:52.765" v="661" actId="122"/>
          <ac:spMkLst>
            <pc:docMk/>
            <pc:sldMk cId="1675879558" sldId="352"/>
            <ac:spMk id="2" creationId="{67A56FF1-2423-920B-5BFD-E96E4626FCFD}"/>
          </ac:spMkLst>
        </pc:spChg>
        <pc:spChg chg="del">
          <ac:chgData name="Long B Nguyen" userId="f59fb8f3-a021-417a-8bc1-65c8d471c621" providerId="ADAL" clId="{5BE0119D-1E87-534C-BC44-A39982EDA1C4}" dt="2024-02-26T13:49:11.850" v="598"/>
          <ac:spMkLst>
            <pc:docMk/>
            <pc:sldMk cId="1675879558" sldId="352"/>
            <ac:spMk id="3" creationId="{1257B533-9F69-3418-44D3-FAA92F0ED16C}"/>
          </ac:spMkLst>
        </pc:spChg>
        <pc:picChg chg="add mod">
          <ac:chgData name="Long B Nguyen" userId="f59fb8f3-a021-417a-8bc1-65c8d471c621" providerId="ADAL" clId="{5BE0119D-1E87-534C-BC44-A39982EDA1C4}" dt="2024-02-26T17:44:33.867" v="638" actId="1076"/>
          <ac:picMkLst>
            <pc:docMk/>
            <pc:sldMk cId="1675879558" sldId="352"/>
            <ac:picMk id="5" creationId="{53861257-5E6B-C9D0-BD02-4A7C11814041}"/>
          </ac:picMkLst>
        </pc:picChg>
      </pc:sldChg>
      <pc:sldChg chg="addSp delSp modSp new mod modAnim">
        <pc:chgData name="Long B Nguyen" userId="f59fb8f3-a021-417a-8bc1-65c8d471c621" providerId="ADAL" clId="{5BE0119D-1E87-534C-BC44-A39982EDA1C4}" dt="2024-02-26T13:54:55.576" v="635" actId="478"/>
        <pc:sldMkLst>
          <pc:docMk/>
          <pc:sldMk cId="2480740475" sldId="353"/>
        </pc:sldMkLst>
        <pc:spChg chg="mod">
          <ac:chgData name="Long B Nguyen" userId="f59fb8f3-a021-417a-8bc1-65c8d471c621" providerId="ADAL" clId="{5BE0119D-1E87-534C-BC44-A39982EDA1C4}" dt="2024-02-26T13:53:51.130" v="621"/>
          <ac:spMkLst>
            <pc:docMk/>
            <pc:sldMk cId="2480740475" sldId="353"/>
            <ac:spMk id="2" creationId="{45D6C624-B7B8-1B19-ED3D-9850E791CDB3}"/>
          </ac:spMkLst>
        </pc:spChg>
        <pc:spChg chg="del">
          <ac:chgData name="Long B Nguyen" userId="f59fb8f3-a021-417a-8bc1-65c8d471c621" providerId="ADAL" clId="{5BE0119D-1E87-534C-BC44-A39982EDA1C4}" dt="2024-02-26T13:53:54.594" v="622" actId="478"/>
          <ac:spMkLst>
            <pc:docMk/>
            <pc:sldMk cId="2480740475" sldId="353"/>
            <ac:spMk id="3" creationId="{6EE6CAC0-4D26-C2CD-2DD5-D1DFAE7F9BA4}"/>
          </ac:spMkLst>
        </pc:spChg>
        <pc:spChg chg="add del mod">
          <ac:chgData name="Long B Nguyen" userId="f59fb8f3-a021-417a-8bc1-65c8d471c621" providerId="ADAL" clId="{5BE0119D-1E87-534C-BC44-A39982EDA1C4}" dt="2024-02-26T13:54:55.576" v="635" actId="478"/>
          <ac:spMkLst>
            <pc:docMk/>
            <pc:sldMk cId="2480740475" sldId="353"/>
            <ac:spMk id="5" creationId="{7AA608EF-F853-D8AD-A9AB-A514BBB17055}"/>
          </ac:spMkLst>
        </pc:spChg>
        <pc:picChg chg="add mod">
          <ac:chgData name="Long B Nguyen" userId="f59fb8f3-a021-417a-8bc1-65c8d471c621" providerId="ADAL" clId="{5BE0119D-1E87-534C-BC44-A39982EDA1C4}" dt="2024-02-26T13:54:02.860" v="625" actId="1076"/>
          <ac:picMkLst>
            <pc:docMk/>
            <pc:sldMk cId="2480740475" sldId="353"/>
            <ac:picMk id="4" creationId="{67E28902-785F-8A58-BC55-5803A255A712}"/>
          </ac:picMkLst>
        </pc:picChg>
      </pc:sldChg>
      <pc:sldChg chg="del modNotes">
        <pc:chgData name="Long B Nguyen" userId="f59fb8f3-a021-417a-8bc1-65c8d471c621" providerId="ADAL" clId="{5BE0119D-1E87-534C-BC44-A39982EDA1C4}" dt="2024-02-26T13:46:24.484" v="459" actId="2696"/>
        <pc:sldMkLst>
          <pc:docMk/>
          <pc:sldMk cId="298785684" sldId="632"/>
        </pc:sldMkLst>
      </pc:sldChg>
      <pc:sldChg chg="del">
        <pc:chgData name="Long B Nguyen" userId="f59fb8f3-a021-417a-8bc1-65c8d471c621" providerId="ADAL" clId="{5BE0119D-1E87-534C-BC44-A39982EDA1C4}" dt="2024-02-26T13:46:24.520" v="462" actId="2696"/>
        <pc:sldMkLst>
          <pc:docMk/>
          <pc:sldMk cId="2272105777" sldId="633"/>
        </pc:sldMkLst>
      </pc:sldChg>
      <pc:sldChg chg="del">
        <pc:chgData name="Long B Nguyen" userId="f59fb8f3-a021-417a-8bc1-65c8d471c621" providerId="ADAL" clId="{5BE0119D-1E87-534C-BC44-A39982EDA1C4}" dt="2024-02-26T13:46:24.529" v="463" actId="2696"/>
        <pc:sldMkLst>
          <pc:docMk/>
          <pc:sldMk cId="3963522578" sldId="635"/>
        </pc:sldMkLst>
      </pc:sldChg>
      <pc:sldChg chg="del">
        <pc:chgData name="Long B Nguyen" userId="f59fb8f3-a021-417a-8bc1-65c8d471c621" providerId="ADAL" clId="{5BE0119D-1E87-534C-BC44-A39982EDA1C4}" dt="2024-02-26T13:46:24.589" v="475" actId="2696"/>
        <pc:sldMkLst>
          <pc:docMk/>
          <pc:sldMk cId="1031091417" sldId="636"/>
        </pc:sldMkLst>
      </pc:sldChg>
      <pc:sldChg chg="del">
        <pc:chgData name="Long B Nguyen" userId="f59fb8f3-a021-417a-8bc1-65c8d471c621" providerId="ADAL" clId="{5BE0119D-1E87-534C-BC44-A39982EDA1C4}" dt="2024-02-26T13:46:24.592" v="476" actId="2696"/>
        <pc:sldMkLst>
          <pc:docMk/>
          <pc:sldMk cId="1420150306" sldId="637"/>
        </pc:sldMkLst>
      </pc:sldChg>
      <pc:sldChg chg="del">
        <pc:chgData name="Long B Nguyen" userId="f59fb8f3-a021-417a-8bc1-65c8d471c621" providerId="ADAL" clId="{5BE0119D-1E87-534C-BC44-A39982EDA1C4}" dt="2024-02-26T13:46:24.564" v="470" actId="2696"/>
        <pc:sldMkLst>
          <pc:docMk/>
          <pc:sldMk cId="2040550915" sldId="638"/>
        </pc:sldMkLst>
      </pc:sldChg>
      <pc:sldChg chg="modSp del mod">
        <pc:chgData name="Long B Nguyen" userId="f59fb8f3-a021-417a-8bc1-65c8d471c621" providerId="ADAL" clId="{5BE0119D-1E87-534C-BC44-A39982EDA1C4}" dt="2024-02-26T13:46:24.546" v="466" actId="2696"/>
        <pc:sldMkLst>
          <pc:docMk/>
          <pc:sldMk cId="3842146042" sldId="639"/>
        </pc:sldMkLst>
        <pc:spChg chg="mod">
          <ac:chgData name="Long B Nguyen" userId="f59fb8f3-a021-417a-8bc1-65c8d471c621" providerId="ADAL" clId="{5BE0119D-1E87-534C-BC44-A39982EDA1C4}" dt="2024-02-26T13:15:49.228" v="208" actId="1076"/>
          <ac:spMkLst>
            <pc:docMk/>
            <pc:sldMk cId="3842146042" sldId="639"/>
            <ac:spMk id="7" creationId="{08AEB15C-B51B-714D-95E3-F22ED3978204}"/>
          </ac:spMkLst>
        </pc:spChg>
        <pc:spChg chg="mod">
          <ac:chgData name="Long B Nguyen" userId="f59fb8f3-a021-417a-8bc1-65c8d471c621" providerId="ADAL" clId="{5BE0119D-1E87-534C-BC44-A39982EDA1C4}" dt="2024-02-26T13:15:39.403" v="199" actId="20577"/>
          <ac:spMkLst>
            <pc:docMk/>
            <pc:sldMk cId="3842146042" sldId="639"/>
            <ac:spMk id="10" creationId="{AA77D041-7A22-F346-97D2-354E742ECA1A}"/>
          </ac:spMkLst>
        </pc:spChg>
        <pc:cxnChg chg="mod">
          <ac:chgData name="Long B Nguyen" userId="f59fb8f3-a021-417a-8bc1-65c8d471c621" providerId="ADAL" clId="{5BE0119D-1E87-534C-BC44-A39982EDA1C4}" dt="2024-02-26T13:15:33.578" v="192" actId="14100"/>
          <ac:cxnSpMkLst>
            <pc:docMk/>
            <pc:sldMk cId="3842146042" sldId="639"/>
            <ac:cxnSpMk id="15" creationId="{5983D76A-E6B0-0343-9D7F-592B64D5823C}"/>
          </ac:cxnSpMkLst>
        </pc:cxnChg>
      </pc:sldChg>
      <pc:sldChg chg="del">
        <pc:chgData name="Long B Nguyen" userId="f59fb8f3-a021-417a-8bc1-65c8d471c621" providerId="ADAL" clId="{5BE0119D-1E87-534C-BC44-A39982EDA1C4}" dt="2024-02-26T13:46:24.560" v="469" actId="2696"/>
        <pc:sldMkLst>
          <pc:docMk/>
          <pc:sldMk cId="2914444823" sldId="640"/>
        </pc:sldMkLst>
      </pc:sldChg>
      <pc:sldChg chg="del">
        <pc:chgData name="Long B Nguyen" userId="f59fb8f3-a021-417a-8bc1-65c8d471c621" providerId="ADAL" clId="{5BE0119D-1E87-534C-BC44-A39982EDA1C4}" dt="2024-02-26T13:46:24.637" v="483" actId="2696"/>
        <pc:sldMkLst>
          <pc:docMk/>
          <pc:sldMk cId="2053114744" sldId="642"/>
        </pc:sldMkLst>
      </pc:sldChg>
      <pc:sldChg chg="del">
        <pc:chgData name="Long B Nguyen" userId="f59fb8f3-a021-417a-8bc1-65c8d471c621" providerId="ADAL" clId="{5BE0119D-1E87-534C-BC44-A39982EDA1C4}" dt="2024-02-26T13:46:24.608" v="479" actId="2696"/>
        <pc:sldMkLst>
          <pc:docMk/>
          <pc:sldMk cId="1739503442" sldId="643"/>
        </pc:sldMkLst>
      </pc:sldChg>
      <pc:sldChg chg="del">
        <pc:chgData name="Long B Nguyen" userId="f59fb8f3-a021-417a-8bc1-65c8d471c621" providerId="ADAL" clId="{5BE0119D-1E87-534C-BC44-A39982EDA1C4}" dt="2024-02-26T13:46:24.596" v="477" actId="2696"/>
        <pc:sldMkLst>
          <pc:docMk/>
          <pc:sldMk cId="1173569227" sldId="644"/>
        </pc:sldMkLst>
      </pc:sldChg>
      <pc:sldChg chg="del">
        <pc:chgData name="Long B Nguyen" userId="f59fb8f3-a021-417a-8bc1-65c8d471c621" providerId="ADAL" clId="{5BE0119D-1E87-534C-BC44-A39982EDA1C4}" dt="2024-02-26T13:46:24.600" v="478" actId="2696"/>
        <pc:sldMkLst>
          <pc:docMk/>
          <pc:sldMk cId="3779115494" sldId="645"/>
        </pc:sldMkLst>
      </pc:sldChg>
      <pc:sldChg chg="del">
        <pc:chgData name="Long B Nguyen" userId="f59fb8f3-a021-417a-8bc1-65c8d471c621" providerId="ADAL" clId="{5BE0119D-1E87-534C-BC44-A39982EDA1C4}" dt="2024-02-26T13:46:24.620" v="480" actId="2696"/>
        <pc:sldMkLst>
          <pc:docMk/>
          <pc:sldMk cId="3872924252" sldId="646"/>
        </pc:sldMkLst>
      </pc:sldChg>
      <pc:sldChg chg="del">
        <pc:chgData name="Long B Nguyen" userId="f59fb8f3-a021-417a-8bc1-65c8d471c621" providerId="ADAL" clId="{5BE0119D-1E87-534C-BC44-A39982EDA1C4}" dt="2024-02-26T13:46:24.631" v="482" actId="2696"/>
        <pc:sldMkLst>
          <pc:docMk/>
          <pc:sldMk cId="2588780036" sldId="647"/>
        </pc:sldMkLst>
      </pc:sldChg>
      <pc:sldChg chg="del">
        <pc:chgData name="Long B Nguyen" userId="f59fb8f3-a021-417a-8bc1-65c8d471c621" providerId="ADAL" clId="{5BE0119D-1E87-534C-BC44-A39982EDA1C4}" dt="2024-02-26T13:46:24.550" v="467" actId="2696"/>
        <pc:sldMkLst>
          <pc:docMk/>
          <pc:sldMk cId="914442359" sldId="648"/>
        </pc:sldMkLst>
      </pc:sldChg>
      <pc:sldChg chg="del">
        <pc:chgData name="Long B Nguyen" userId="f59fb8f3-a021-417a-8bc1-65c8d471c621" providerId="ADAL" clId="{5BE0119D-1E87-534C-BC44-A39982EDA1C4}" dt="2024-02-26T13:46:24.539" v="465" actId="2696"/>
        <pc:sldMkLst>
          <pc:docMk/>
          <pc:sldMk cId="1203591710" sldId="649"/>
        </pc:sldMkLst>
      </pc:sldChg>
      <pc:sldChg chg="del">
        <pc:chgData name="Long B Nguyen" userId="f59fb8f3-a021-417a-8bc1-65c8d471c621" providerId="ADAL" clId="{5BE0119D-1E87-534C-BC44-A39982EDA1C4}" dt="2024-02-26T13:46:24.533" v="464" actId="2696"/>
        <pc:sldMkLst>
          <pc:docMk/>
          <pc:sldMk cId="3040631837" sldId="650"/>
        </pc:sldMkLst>
      </pc:sldChg>
      <pc:sldChg chg="del">
        <pc:chgData name="Long B Nguyen" userId="f59fb8f3-a021-417a-8bc1-65c8d471c621" providerId="ADAL" clId="{5BE0119D-1E87-534C-BC44-A39982EDA1C4}" dt="2024-02-26T13:46:24.554" v="468" actId="2696"/>
        <pc:sldMkLst>
          <pc:docMk/>
          <pc:sldMk cId="386802724" sldId="651"/>
        </pc:sldMkLst>
      </pc:sldChg>
      <pc:sldChg chg="del">
        <pc:chgData name="Long B Nguyen" userId="f59fb8f3-a021-417a-8bc1-65c8d471c621" providerId="ADAL" clId="{5BE0119D-1E87-534C-BC44-A39982EDA1C4}" dt="2024-02-26T13:46:24.569" v="471" actId="2696"/>
        <pc:sldMkLst>
          <pc:docMk/>
          <pc:sldMk cId="192798310" sldId="652"/>
        </pc:sldMkLst>
      </pc:sldChg>
      <pc:sldChg chg="del">
        <pc:chgData name="Long B Nguyen" userId="f59fb8f3-a021-417a-8bc1-65c8d471c621" providerId="ADAL" clId="{5BE0119D-1E87-534C-BC44-A39982EDA1C4}" dt="2024-02-26T13:46:24.579" v="473" actId="2696"/>
        <pc:sldMkLst>
          <pc:docMk/>
          <pc:sldMk cId="928608380" sldId="653"/>
        </pc:sldMkLst>
      </pc:sldChg>
      <pc:sldChg chg="del">
        <pc:chgData name="Long B Nguyen" userId="f59fb8f3-a021-417a-8bc1-65c8d471c621" providerId="ADAL" clId="{5BE0119D-1E87-534C-BC44-A39982EDA1C4}" dt="2024-02-26T13:46:24.574" v="472" actId="2696"/>
        <pc:sldMkLst>
          <pc:docMk/>
          <pc:sldMk cId="1315347715" sldId="654"/>
        </pc:sldMkLst>
      </pc:sldChg>
      <pc:sldChg chg="del">
        <pc:chgData name="Long B Nguyen" userId="f59fb8f3-a021-417a-8bc1-65c8d471c621" providerId="ADAL" clId="{5BE0119D-1E87-534C-BC44-A39982EDA1C4}" dt="2024-02-26T13:46:24.584" v="474" actId="2696"/>
        <pc:sldMkLst>
          <pc:docMk/>
          <pc:sldMk cId="2563998594" sldId="655"/>
        </pc:sldMkLst>
      </pc:sldChg>
      <pc:sldChg chg="del">
        <pc:chgData name="Long B Nguyen" userId="f59fb8f3-a021-417a-8bc1-65c8d471c621" providerId="ADAL" clId="{5BE0119D-1E87-534C-BC44-A39982EDA1C4}" dt="2024-02-26T13:46:24.626" v="481" actId="2696"/>
        <pc:sldMkLst>
          <pc:docMk/>
          <pc:sldMk cId="192838864" sldId="656"/>
        </pc:sldMkLst>
      </pc:sldChg>
      <pc:sldChg chg="del">
        <pc:chgData name="Long B Nguyen" userId="f59fb8f3-a021-417a-8bc1-65c8d471c621" providerId="ADAL" clId="{5BE0119D-1E87-534C-BC44-A39982EDA1C4}" dt="2024-02-26T13:46:24.497" v="460" actId="2696"/>
        <pc:sldMkLst>
          <pc:docMk/>
          <pc:sldMk cId="3762615990" sldId="657"/>
        </pc:sldMkLst>
      </pc:sldChg>
      <pc:sldChg chg="del">
        <pc:chgData name="Long B Nguyen" userId="f59fb8f3-a021-417a-8bc1-65c8d471c621" providerId="ADAL" clId="{5BE0119D-1E87-534C-BC44-A39982EDA1C4}" dt="2024-02-26T13:46:24.507" v="461" actId="2696"/>
        <pc:sldMkLst>
          <pc:docMk/>
          <pc:sldMk cId="2148380371" sldId="658"/>
        </pc:sldMkLst>
      </pc:sldChg>
    </pc:docChg>
  </pc:docChgLst>
  <pc:docChgLst>
    <pc:chgData name="Long B Nguyen" userId="f59fb8f3-a021-417a-8bc1-65c8d471c621" providerId="ADAL" clId="{6AC26564-89E3-E046-BFB4-F80582D7E17B}"/>
    <pc:docChg chg="custSel addSld delSld modSld">
      <pc:chgData name="Long B Nguyen" userId="f59fb8f3-a021-417a-8bc1-65c8d471c621" providerId="ADAL" clId="{6AC26564-89E3-E046-BFB4-F80582D7E17B}" dt="2020-01-16T12:56:30.213" v="1179"/>
      <pc:docMkLst>
        <pc:docMk/>
      </pc:docMkLst>
      <pc:sldChg chg="modSp">
        <pc:chgData name="Long B Nguyen" userId="f59fb8f3-a021-417a-8bc1-65c8d471c621" providerId="ADAL" clId="{6AC26564-89E3-E046-BFB4-F80582D7E17B}" dt="2020-01-13T13:44:20.464" v="85" actId="20577"/>
        <pc:sldMkLst>
          <pc:docMk/>
          <pc:sldMk cId="4247104139" sldId="256"/>
        </pc:sldMkLst>
        <pc:spChg chg="mod">
          <ac:chgData name="Long B Nguyen" userId="f59fb8f3-a021-417a-8bc1-65c8d471c621" providerId="ADAL" clId="{6AC26564-89E3-E046-BFB4-F80582D7E17B}" dt="2020-01-13T13:43:45.441" v="40" actId="20577"/>
          <ac:spMkLst>
            <pc:docMk/>
            <pc:sldMk cId="4247104139" sldId="256"/>
            <ac:spMk id="2" creationId="{6117A749-B1BA-E24B-8FB0-0604EF651FB3}"/>
          </ac:spMkLst>
        </pc:spChg>
        <pc:spChg chg="mod">
          <ac:chgData name="Long B Nguyen" userId="f59fb8f3-a021-417a-8bc1-65c8d471c621" providerId="ADAL" clId="{6AC26564-89E3-E046-BFB4-F80582D7E17B}" dt="2020-01-13T13:44:20.464" v="85" actId="20577"/>
          <ac:spMkLst>
            <pc:docMk/>
            <pc:sldMk cId="4247104139" sldId="256"/>
            <ac:spMk id="3" creationId="{1BDC47C8-6776-7B44-9CD4-95FC91452D62}"/>
          </ac:spMkLst>
        </pc:spChg>
      </pc:sldChg>
      <pc:sldChg chg="add del">
        <pc:chgData name="Long B Nguyen" userId="f59fb8f3-a021-417a-8bc1-65c8d471c621" providerId="ADAL" clId="{6AC26564-89E3-E046-BFB4-F80582D7E17B}" dt="2020-01-13T13:46:54.924" v="89" actId="2696"/>
        <pc:sldMkLst>
          <pc:docMk/>
          <pc:sldMk cId="2869331202" sldId="257"/>
        </pc:sldMkLst>
      </pc:sldChg>
      <pc:sldChg chg="modSp add">
        <pc:chgData name="Long B Nguyen" userId="f59fb8f3-a021-417a-8bc1-65c8d471c621" providerId="ADAL" clId="{6AC26564-89E3-E046-BFB4-F80582D7E17B}" dt="2020-01-13T13:52:43.079" v="100" actId="2711"/>
        <pc:sldMkLst>
          <pc:docMk/>
          <pc:sldMk cId="1758448129" sldId="309"/>
        </pc:sldMkLst>
        <pc:spChg chg="mod">
          <ac:chgData name="Long B Nguyen" userId="f59fb8f3-a021-417a-8bc1-65c8d471c621" providerId="ADAL" clId="{6AC26564-89E3-E046-BFB4-F80582D7E17B}" dt="2020-01-13T13:52:43.079" v="100" actId="2711"/>
          <ac:spMkLst>
            <pc:docMk/>
            <pc:sldMk cId="1758448129" sldId="309"/>
            <ac:spMk id="3" creationId="{4213F693-710A-A34B-8BA8-AF2EE315F4BD}"/>
          </ac:spMkLst>
        </pc:spChg>
      </pc:sldChg>
      <pc:sldChg chg="modSp add del">
        <pc:chgData name="Long B Nguyen" userId="f59fb8f3-a021-417a-8bc1-65c8d471c621" providerId="ADAL" clId="{6AC26564-89E3-E046-BFB4-F80582D7E17B}" dt="2020-01-13T13:46:55.484" v="90" actId="2696"/>
        <pc:sldMkLst>
          <pc:docMk/>
          <pc:sldMk cId="174202529" sldId="310"/>
        </pc:sldMkLst>
        <pc:spChg chg="mod">
          <ac:chgData name="Long B Nguyen" userId="f59fb8f3-a021-417a-8bc1-65c8d471c621" providerId="ADAL" clId="{6AC26564-89E3-E046-BFB4-F80582D7E17B}" dt="2020-01-13T13:44:35.816" v="86" actId="20577"/>
          <ac:spMkLst>
            <pc:docMk/>
            <pc:sldMk cId="174202529" sldId="310"/>
            <ac:spMk id="18434" creationId="{72F3E48A-CDFA-CE46-B991-D35BF55EC8E6}"/>
          </ac:spMkLst>
        </pc:spChg>
      </pc:sldChg>
      <pc:sldChg chg="add del">
        <pc:chgData name="Long B Nguyen" userId="f59fb8f3-a021-417a-8bc1-65c8d471c621" providerId="ADAL" clId="{6AC26564-89E3-E046-BFB4-F80582D7E17B}" dt="2020-01-13T13:46:56.092" v="91" actId="2696"/>
        <pc:sldMkLst>
          <pc:docMk/>
          <pc:sldMk cId="1098579697" sldId="311"/>
        </pc:sldMkLst>
      </pc:sldChg>
      <pc:sldChg chg="add del">
        <pc:chgData name="Long B Nguyen" userId="f59fb8f3-a021-417a-8bc1-65c8d471c621" providerId="ADAL" clId="{6AC26564-89E3-E046-BFB4-F80582D7E17B}" dt="2020-01-13T13:46:56.810" v="92" actId="2696"/>
        <pc:sldMkLst>
          <pc:docMk/>
          <pc:sldMk cId="585175195" sldId="312"/>
        </pc:sldMkLst>
      </pc:sldChg>
      <pc:sldChg chg="modSp add modAnim">
        <pc:chgData name="Long B Nguyen" userId="f59fb8f3-a021-417a-8bc1-65c8d471c621" providerId="ADAL" clId="{6AC26564-89E3-E046-BFB4-F80582D7E17B}" dt="2020-01-13T14:05:02.598" v="149" actId="20577"/>
        <pc:sldMkLst>
          <pc:docMk/>
          <pc:sldMk cId="3947558204" sldId="313"/>
        </pc:sldMkLst>
        <pc:spChg chg="mod">
          <ac:chgData name="Long B Nguyen" userId="f59fb8f3-a021-417a-8bc1-65c8d471c621" providerId="ADAL" clId="{6AC26564-89E3-E046-BFB4-F80582D7E17B}" dt="2020-01-13T14:05:02.598" v="149" actId="20577"/>
          <ac:spMkLst>
            <pc:docMk/>
            <pc:sldMk cId="3947558204" sldId="313"/>
            <ac:spMk id="3" creationId="{44A58473-3189-0C44-8A5E-E353CDFB3E5C}"/>
          </ac:spMkLst>
        </pc:spChg>
      </pc:sldChg>
      <pc:sldChg chg="modSp add modAnim">
        <pc:chgData name="Long B Nguyen" userId="f59fb8f3-a021-417a-8bc1-65c8d471c621" providerId="ADAL" clId="{6AC26564-89E3-E046-BFB4-F80582D7E17B}" dt="2020-01-16T12:46:51.559" v="758" actId="255"/>
        <pc:sldMkLst>
          <pc:docMk/>
          <pc:sldMk cId="2054265466" sldId="314"/>
        </pc:sldMkLst>
        <pc:spChg chg="mod">
          <ac:chgData name="Long B Nguyen" userId="f59fb8f3-a021-417a-8bc1-65c8d471c621" providerId="ADAL" clId="{6AC26564-89E3-E046-BFB4-F80582D7E17B}" dt="2020-01-16T12:46:51.559" v="758" actId="255"/>
          <ac:spMkLst>
            <pc:docMk/>
            <pc:sldMk cId="2054265466" sldId="314"/>
            <ac:spMk id="3" creationId="{A2015382-9B7F-FE46-8251-9DC1E84F44FE}"/>
          </ac:spMkLst>
        </pc:spChg>
      </pc:sldChg>
      <pc:sldChg chg="modSp add modAnim">
        <pc:chgData name="Long B Nguyen" userId="f59fb8f3-a021-417a-8bc1-65c8d471c621" providerId="ADAL" clId="{6AC26564-89E3-E046-BFB4-F80582D7E17B}" dt="2020-01-16T12:49:13.049" v="816" actId="255"/>
        <pc:sldMkLst>
          <pc:docMk/>
          <pc:sldMk cId="917461937" sldId="315"/>
        </pc:sldMkLst>
        <pc:spChg chg="mod">
          <ac:chgData name="Long B Nguyen" userId="f59fb8f3-a021-417a-8bc1-65c8d471c621" providerId="ADAL" clId="{6AC26564-89E3-E046-BFB4-F80582D7E17B}" dt="2020-01-16T12:49:13.049" v="816" actId="255"/>
          <ac:spMkLst>
            <pc:docMk/>
            <pc:sldMk cId="917461937" sldId="315"/>
            <ac:spMk id="3" creationId="{1749D47C-23C2-834A-9FE9-50A8E8BE40E7}"/>
          </ac:spMkLst>
        </pc:spChg>
      </pc:sldChg>
      <pc:sldChg chg="del">
        <pc:chgData name="Long B Nguyen" userId="f59fb8f3-a021-417a-8bc1-65c8d471c621" providerId="ADAL" clId="{6AC26564-89E3-E046-BFB4-F80582D7E17B}" dt="2020-01-13T13:43:17.195" v="13" actId="2696"/>
        <pc:sldMkLst>
          <pc:docMk/>
          <pc:sldMk cId="1452600724" sldId="316"/>
        </pc:sldMkLst>
      </pc:sldChg>
      <pc:sldChg chg="modSp add modAnim">
        <pc:chgData name="Long B Nguyen" userId="f59fb8f3-a021-417a-8bc1-65c8d471c621" providerId="ADAL" clId="{6AC26564-89E3-E046-BFB4-F80582D7E17B}" dt="2020-01-16T12:49:23.670" v="817" actId="255"/>
        <pc:sldMkLst>
          <pc:docMk/>
          <pc:sldMk cId="3266234076" sldId="316"/>
        </pc:sldMkLst>
        <pc:spChg chg="mod">
          <ac:chgData name="Long B Nguyen" userId="f59fb8f3-a021-417a-8bc1-65c8d471c621" providerId="ADAL" clId="{6AC26564-89E3-E046-BFB4-F80582D7E17B}" dt="2020-01-16T12:49:23.670" v="817" actId="255"/>
          <ac:spMkLst>
            <pc:docMk/>
            <pc:sldMk cId="3266234076" sldId="316"/>
            <ac:spMk id="3" creationId="{C1BB7D3F-3A2C-0E43-B723-6E892A40421F}"/>
          </ac:spMkLst>
        </pc:spChg>
      </pc:sldChg>
      <pc:sldChg chg="addSp delSp modSp add">
        <pc:chgData name="Long B Nguyen" userId="f59fb8f3-a021-417a-8bc1-65c8d471c621" providerId="ADAL" clId="{6AC26564-89E3-E046-BFB4-F80582D7E17B}" dt="2020-01-16T12:48:56.620" v="814" actId="20577"/>
        <pc:sldMkLst>
          <pc:docMk/>
          <pc:sldMk cId="2886319738" sldId="317"/>
        </pc:sldMkLst>
        <pc:spChg chg="mod">
          <ac:chgData name="Long B Nguyen" userId="f59fb8f3-a021-417a-8bc1-65c8d471c621" providerId="ADAL" clId="{6AC26564-89E3-E046-BFB4-F80582D7E17B}" dt="2020-01-16T12:48:56.620" v="814" actId="20577"/>
          <ac:spMkLst>
            <pc:docMk/>
            <pc:sldMk cId="2886319738" sldId="317"/>
            <ac:spMk id="23553" creationId="{5E6C904F-B0D2-8542-BF56-4B43E4386E3D}"/>
          </ac:spMkLst>
        </pc:spChg>
        <pc:picChg chg="add mod">
          <ac:chgData name="Long B Nguyen" userId="f59fb8f3-a021-417a-8bc1-65c8d471c621" providerId="ADAL" clId="{6AC26564-89E3-E046-BFB4-F80582D7E17B}" dt="2020-01-16T12:47:30.817" v="764" actId="1076"/>
          <ac:picMkLst>
            <pc:docMk/>
            <pc:sldMk cId="2886319738" sldId="317"/>
            <ac:picMk id="2" creationId="{D5FC4C3C-5059-9845-989F-6DA2B906114F}"/>
          </ac:picMkLst>
        </pc:picChg>
        <pc:picChg chg="del">
          <ac:chgData name="Long B Nguyen" userId="f59fb8f3-a021-417a-8bc1-65c8d471c621" providerId="ADAL" clId="{6AC26564-89E3-E046-BFB4-F80582D7E17B}" dt="2020-01-16T12:47:24.975" v="761" actId="478"/>
          <ac:picMkLst>
            <pc:docMk/>
            <pc:sldMk cId="2886319738" sldId="317"/>
            <ac:picMk id="23555" creationId="{03C56796-055B-E94B-ACE3-C4CD06B2EB8A}"/>
          </ac:picMkLst>
        </pc:picChg>
      </pc:sldChg>
      <pc:sldChg chg="del">
        <pc:chgData name="Long B Nguyen" userId="f59fb8f3-a021-417a-8bc1-65c8d471c621" providerId="ADAL" clId="{6AC26564-89E3-E046-BFB4-F80582D7E17B}" dt="2020-01-13T13:43:16.993" v="0" actId="2696"/>
        <pc:sldMkLst>
          <pc:docMk/>
          <pc:sldMk cId="924617162" sldId="319"/>
        </pc:sldMkLst>
      </pc:sldChg>
      <pc:sldChg chg="modSp add modAnim">
        <pc:chgData name="Long B Nguyen" userId="f59fb8f3-a021-417a-8bc1-65c8d471c621" providerId="ADAL" clId="{6AC26564-89E3-E046-BFB4-F80582D7E17B}" dt="2020-01-16T12:52:51.863" v="1123"/>
        <pc:sldMkLst>
          <pc:docMk/>
          <pc:sldMk cId="3906700287" sldId="319"/>
        </pc:sldMkLst>
        <pc:spChg chg="mod">
          <ac:chgData name="Long B Nguyen" userId="f59fb8f3-a021-417a-8bc1-65c8d471c621" providerId="ADAL" clId="{6AC26564-89E3-E046-BFB4-F80582D7E17B}" dt="2020-01-16T12:52:41.941" v="1121" actId="20577"/>
          <ac:spMkLst>
            <pc:docMk/>
            <pc:sldMk cId="3906700287" sldId="319"/>
            <ac:spMk id="3" creationId="{6BAAF3A1-8774-5448-8A90-E12045B4D3F2}"/>
          </ac:spMkLst>
        </pc:spChg>
        <pc:picChg chg="mod">
          <ac:chgData name="Long B Nguyen" userId="f59fb8f3-a021-417a-8bc1-65c8d471c621" providerId="ADAL" clId="{6AC26564-89E3-E046-BFB4-F80582D7E17B}" dt="2020-01-16T12:52:39.412" v="1113" actId="1076"/>
          <ac:picMkLst>
            <pc:docMk/>
            <pc:sldMk cId="3906700287" sldId="319"/>
            <ac:picMk id="27653" creationId="{75F4E284-8B62-804D-956D-6A4F07E681AD}"/>
          </ac:picMkLst>
        </pc:picChg>
      </pc:sldChg>
      <pc:sldChg chg="modSp add modAnim">
        <pc:chgData name="Long B Nguyen" userId="f59fb8f3-a021-417a-8bc1-65c8d471c621" providerId="ADAL" clId="{6AC26564-89E3-E046-BFB4-F80582D7E17B}" dt="2020-01-16T12:53:13.597" v="1127"/>
        <pc:sldMkLst>
          <pc:docMk/>
          <pc:sldMk cId="1810541734" sldId="320"/>
        </pc:sldMkLst>
        <pc:spChg chg="mod">
          <ac:chgData name="Long B Nguyen" userId="f59fb8f3-a021-417a-8bc1-65c8d471c621" providerId="ADAL" clId="{6AC26564-89E3-E046-BFB4-F80582D7E17B}" dt="2020-01-14T14:42:38.364" v="596" actId="20577"/>
          <ac:spMkLst>
            <pc:docMk/>
            <pc:sldMk cId="1810541734" sldId="320"/>
            <ac:spMk id="3" creationId="{D1CC84C1-64E3-8C44-A271-6413B01F1B9F}"/>
          </ac:spMkLst>
        </pc:spChg>
      </pc:sldChg>
      <pc:sldChg chg="del">
        <pc:chgData name="Long B Nguyen" userId="f59fb8f3-a021-417a-8bc1-65c8d471c621" providerId="ADAL" clId="{6AC26564-89E3-E046-BFB4-F80582D7E17B}" dt="2020-01-13T13:43:17.009" v="1" actId="2696"/>
        <pc:sldMkLst>
          <pc:docMk/>
          <pc:sldMk cId="3758830494" sldId="320"/>
        </pc:sldMkLst>
      </pc:sldChg>
      <pc:sldChg chg="del">
        <pc:chgData name="Long B Nguyen" userId="f59fb8f3-a021-417a-8bc1-65c8d471c621" providerId="ADAL" clId="{6AC26564-89E3-E046-BFB4-F80582D7E17B}" dt="2020-01-13T13:43:17.029" v="2" actId="2696"/>
        <pc:sldMkLst>
          <pc:docMk/>
          <pc:sldMk cId="1022945305" sldId="321"/>
        </pc:sldMkLst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1359731776" sldId="321"/>
        </pc:sldMkLst>
      </pc:sldChg>
      <pc:sldChg chg="del">
        <pc:chgData name="Long B Nguyen" userId="f59fb8f3-a021-417a-8bc1-65c8d471c621" providerId="ADAL" clId="{6AC26564-89E3-E046-BFB4-F80582D7E17B}" dt="2020-01-13T13:43:17.080" v="5" actId="2696"/>
        <pc:sldMkLst>
          <pc:docMk/>
          <pc:sldMk cId="3456840474" sldId="322"/>
        </pc:sldMkLst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3651577480" sldId="322"/>
        </pc:sldMkLst>
      </pc:sldChg>
      <pc:sldChg chg="del">
        <pc:chgData name="Long B Nguyen" userId="f59fb8f3-a021-417a-8bc1-65c8d471c621" providerId="ADAL" clId="{6AC26564-89E3-E046-BFB4-F80582D7E17B}" dt="2020-01-13T13:43:17.097" v="6" actId="2696"/>
        <pc:sldMkLst>
          <pc:docMk/>
          <pc:sldMk cId="1062075874" sldId="323"/>
        </pc:sldMkLst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1496564367" sldId="323"/>
        </pc:sldMkLst>
      </pc:sldChg>
      <pc:sldChg chg="add del">
        <pc:chgData name="Long B Nguyen" userId="f59fb8f3-a021-417a-8bc1-65c8d471c621" providerId="ADAL" clId="{6AC26564-89E3-E046-BFB4-F80582D7E17B}" dt="2020-01-13T13:49:58.463" v="94" actId="2696"/>
        <pc:sldMkLst>
          <pc:docMk/>
          <pc:sldMk cId="771866096" sldId="324"/>
        </pc:sldMkLst>
      </pc:sldChg>
      <pc:sldChg chg="del">
        <pc:chgData name="Long B Nguyen" userId="f59fb8f3-a021-417a-8bc1-65c8d471c621" providerId="ADAL" clId="{6AC26564-89E3-E046-BFB4-F80582D7E17B}" dt="2020-01-13T13:43:17.152" v="9" actId="2696"/>
        <pc:sldMkLst>
          <pc:docMk/>
          <pc:sldMk cId="1310010799" sldId="324"/>
        </pc:sldMkLst>
      </pc:sldChg>
      <pc:sldChg chg="add del">
        <pc:chgData name="Long B Nguyen" userId="f59fb8f3-a021-417a-8bc1-65c8d471c621" providerId="ADAL" clId="{6AC26564-89E3-E046-BFB4-F80582D7E17B}" dt="2020-01-13T13:46:07.690" v="87" actId="2696"/>
        <pc:sldMkLst>
          <pc:docMk/>
          <pc:sldMk cId="3999804732" sldId="324"/>
        </pc:sldMkLst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1025355635" sldId="325"/>
        </pc:sldMkLst>
      </pc:sldChg>
      <pc:sldChg chg="del">
        <pc:chgData name="Long B Nguyen" userId="f59fb8f3-a021-417a-8bc1-65c8d471c621" providerId="ADAL" clId="{6AC26564-89E3-E046-BFB4-F80582D7E17B}" dt="2020-01-13T13:43:17.177" v="11" actId="2696"/>
        <pc:sldMkLst>
          <pc:docMk/>
          <pc:sldMk cId="3314372952" sldId="325"/>
        </pc:sldMkLst>
      </pc:sldChg>
      <pc:sldChg chg="del">
        <pc:chgData name="Long B Nguyen" userId="f59fb8f3-a021-417a-8bc1-65c8d471c621" providerId="ADAL" clId="{6AC26564-89E3-E046-BFB4-F80582D7E17B}" dt="2020-01-13T13:43:17.116" v="7" actId="2696"/>
        <pc:sldMkLst>
          <pc:docMk/>
          <pc:sldMk cId="1724104636" sldId="327"/>
        </pc:sldMkLst>
      </pc:sldChg>
      <pc:sldChg chg="modSp add">
        <pc:chgData name="Long B Nguyen" userId="f59fb8f3-a021-417a-8bc1-65c8d471c621" providerId="ADAL" clId="{6AC26564-89E3-E046-BFB4-F80582D7E17B}" dt="2020-01-16T12:53:51.150" v="1128" actId="1076"/>
        <pc:sldMkLst>
          <pc:docMk/>
          <pc:sldMk cId="4174920299" sldId="327"/>
        </pc:sldMkLst>
        <pc:spChg chg="mod">
          <ac:chgData name="Long B Nguyen" userId="f59fb8f3-a021-417a-8bc1-65c8d471c621" providerId="ADAL" clId="{6AC26564-89E3-E046-BFB4-F80582D7E17B}" dt="2020-01-16T12:53:51.150" v="1128" actId="1076"/>
          <ac:spMkLst>
            <pc:docMk/>
            <pc:sldMk cId="4174920299" sldId="327"/>
            <ac:spMk id="35842" creationId="{0B0C4E89-D419-8343-A309-ADA122397E36}"/>
          </ac:spMkLst>
        </pc:spChg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2756462650" sldId="328"/>
        </pc:sldMkLst>
      </pc:sldChg>
      <pc:sldChg chg="del">
        <pc:chgData name="Long B Nguyen" userId="f59fb8f3-a021-417a-8bc1-65c8d471c621" providerId="ADAL" clId="{6AC26564-89E3-E046-BFB4-F80582D7E17B}" dt="2020-01-13T13:43:17.045" v="3" actId="2696"/>
        <pc:sldMkLst>
          <pc:docMk/>
          <pc:sldMk cId="3894299887" sldId="328"/>
        </pc:sldMkLst>
      </pc:sldChg>
      <pc:sldChg chg="addSp modSp add modAnim">
        <pc:chgData name="Long B Nguyen" userId="f59fb8f3-a021-417a-8bc1-65c8d471c621" providerId="ADAL" clId="{6AC26564-89E3-E046-BFB4-F80582D7E17B}" dt="2020-01-16T12:55:13.445" v="1133"/>
        <pc:sldMkLst>
          <pc:docMk/>
          <pc:sldMk cId="3080714931" sldId="329"/>
        </pc:sldMkLst>
        <pc:spChg chg="mod">
          <ac:chgData name="Long B Nguyen" userId="f59fb8f3-a021-417a-8bc1-65c8d471c621" providerId="ADAL" clId="{6AC26564-89E3-E046-BFB4-F80582D7E17B}" dt="2020-01-13T14:12:06.301" v="356" actId="14100"/>
          <ac:spMkLst>
            <pc:docMk/>
            <pc:sldMk cId="3080714931" sldId="329"/>
            <ac:spMk id="3" creationId="{BB8CCA41-667F-A84D-B02D-127C2C6A9C6F}"/>
          </ac:spMkLst>
        </pc:spChg>
        <pc:spChg chg="add mod">
          <ac:chgData name="Long B Nguyen" userId="f59fb8f3-a021-417a-8bc1-65c8d471c621" providerId="ADAL" clId="{6AC26564-89E3-E046-BFB4-F80582D7E17B}" dt="2020-01-13T14:12:01.184" v="353" actId="1076"/>
          <ac:spMkLst>
            <pc:docMk/>
            <pc:sldMk cId="3080714931" sldId="329"/>
            <ac:spMk id="6" creationId="{0C12779A-B12E-0448-BF0F-7347D8303363}"/>
          </ac:spMkLst>
        </pc:spChg>
        <pc:spChg chg="add mod">
          <ac:chgData name="Long B Nguyen" userId="f59fb8f3-a021-417a-8bc1-65c8d471c621" providerId="ADAL" clId="{6AC26564-89E3-E046-BFB4-F80582D7E17B}" dt="2020-01-13T14:12:14.884" v="363" actId="20577"/>
          <ac:spMkLst>
            <pc:docMk/>
            <pc:sldMk cId="3080714931" sldId="329"/>
            <ac:spMk id="11" creationId="{9C89A8C8-352A-8644-A4A5-084EFF78A7D2}"/>
          </ac:spMkLst>
        </pc:spChg>
        <pc:cxnChg chg="add mod">
          <ac:chgData name="Long B Nguyen" userId="f59fb8f3-a021-417a-8bc1-65c8d471c621" providerId="ADAL" clId="{6AC26564-89E3-E046-BFB4-F80582D7E17B}" dt="2020-01-13T14:11:39.483" v="341" actId="692"/>
          <ac:cxnSpMkLst>
            <pc:docMk/>
            <pc:sldMk cId="3080714931" sldId="329"/>
            <ac:cxnSpMk id="4" creationId="{F95E1657-42A9-DC49-AFC7-6462A6CBC043}"/>
          </ac:cxnSpMkLst>
        </pc:cxnChg>
        <pc:cxnChg chg="add mod">
          <ac:chgData name="Long B Nguyen" userId="f59fb8f3-a021-417a-8bc1-65c8d471c621" providerId="ADAL" clId="{6AC26564-89E3-E046-BFB4-F80582D7E17B}" dt="2020-01-13T14:12:22.399" v="366" actId="1076"/>
          <ac:cxnSpMkLst>
            <pc:docMk/>
            <pc:sldMk cId="3080714931" sldId="329"/>
            <ac:cxnSpMk id="10" creationId="{ABDF95F1-7709-2B48-B322-0972E58D26B3}"/>
          </ac:cxnSpMkLst>
        </pc:cxnChg>
      </pc:sldChg>
      <pc:sldChg chg="del">
        <pc:chgData name="Long B Nguyen" userId="f59fb8f3-a021-417a-8bc1-65c8d471c621" providerId="ADAL" clId="{6AC26564-89E3-E046-BFB4-F80582D7E17B}" dt="2020-01-13T13:43:17.064" v="4" actId="2696"/>
        <pc:sldMkLst>
          <pc:docMk/>
          <pc:sldMk cId="4294143140" sldId="329"/>
        </pc:sldMkLst>
      </pc:sldChg>
      <pc:sldChg chg="modSp add">
        <pc:chgData name="Long B Nguyen" userId="f59fb8f3-a021-417a-8bc1-65c8d471c621" providerId="ADAL" clId="{6AC26564-89E3-E046-BFB4-F80582D7E17B}" dt="2020-01-16T12:55:29.239" v="1161" actId="20577"/>
        <pc:sldMkLst>
          <pc:docMk/>
          <pc:sldMk cId="532184546" sldId="330"/>
        </pc:sldMkLst>
        <pc:spChg chg="mod">
          <ac:chgData name="Long B Nguyen" userId="f59fb8f3-a021-417a-8bc1-65c8d471c621" providerId="ADAL" clId="{6AC26564-89E3-E046-BFB4-F80582D7E17B}" dt="2020-01-16T12:55:29.239" v="1161" actId="20577"/>
          <ac:spMkLst>
            <pc:docMk/>
            <pc:sldMk cId="532184546" sldId="330"/>
            <ac:spMk id="39937" creationId="{8C524C6D-7080-AE45-B989-CF5B895D67C8}"/>
          </ac:spMkLst>
        </pc:spChg>
      </pc:sldChg>
      <pc:sldChg chg="del">
        <pc:chgData name="Long B Nguyen" userId="f59fb8f3-a021-417a-8bc1-65c8d471c621" providerId="ADAL" clId="{6AC26564-89E3-E046-BFB4-F80582D7E17B}" dt="2020-01-13T13:43:17.136" v="8" actId="2696"/>
        <pc:sldMkLst>
          <pc:docMk/>
          <pc:sldMk cId="3594730708" sldId="330"/>
        </pc:sldMkLst>
      </pc:sldChg>
      <pc:sldChg chg="modSp add">
        <pc:chgData name="Long B Nguyen" userId="f59fb8f3-a021-417a-8bc1-65c8d471c621" providerId="ADAL" clId="{6AC26564-89E3-E046-BFB4-F80582D7E17B}" dt="2020-01-16T12:55:34.788" v="1174" actId="20577"/>
        <pc:sldMkLst>
          <pc:docMk/>
          <pc:sldMk cId="3264629021" sldId="331"/>
        </pc:sldMkLst>
        <pc:spChg chg="mod">
          <ac:chgData name="Long B Nguyen" userId="f59fb8f3-a021-417a-8bc1-65c8d471c621" providerId="ADAL" clId="{6AC26564-89E3-E046-BFB4-F80582D7E17B}" dt="2020-01-16T12:55:34.788" v="1174" actId="20577"/>
          <ac:spMkLst>
            <pc:docMk/>
            <pc:sldMk cId="3264629021" sldId="331"/>
            <ac:spMk id="40961" creationId="{296F68FC-4103-DB4E-A72A-65C1FF52FEE9}"/>
          </ac:spMkLst>
        </pc:spChg>
      </pc:sldChg>
      <pc:sldChg chg="del">
        <pc:chgData name="Long B Nguyen" userId="f59fb8f3-a021-417a-8bc1-65c8d471c621" providerId="ADAL" clId="{6AC26564-89E3-E046-BFB4-F80582D7E17B}" dt="2020-01-13T13:43:17.188" v="12" actId="2696"/>
        <pc:sldMkLst>
          <pc:docMk/>
          <pc:sldMk cId="3870816631" sldId="331"/>
        </pc:sldMkLst>
      </pc:sldChg>
      <pc:sldChg chg="del">
        <pc:chgData name="Long B Nguyen" userId="f59fb8f3-a021-417a-8bc1-65c8d471c621" providerId="ADAL" clId="{6AC26564-89E3-E046-BFB4-F80582D7E17B}" dt="2020-01-13T13:43:17.163" v="10" actId="2696"/>
        <pc:sldMkLst>
          <pc:docMk/>
          <pc:sldMk cId="3124353102" sldId="332"/>
        </pc:sldMkLst>
      </pc:sldChg>
      <pc:sldChg chg="modSp add">
        <pc:chgData name="Long B Nguyen" userId="f59fb8f3-a021-417a-8bc1-65c8d471c621" providerId="ADAL" clId="{6AC26564-89E3-E046-BFB4-F80582D7E17B}" dt="2020-01-13T14:18:10.052" v="509" actId="20577"/>
        <pc:sldMkLst>
          <pc:docMk/>
          <pc:sldMk cId="4022722016" sldId="332"/>
        </pc:sldMkLst>
        <pc:spChg chg="mod">
          <ac:chgData name="Long B Nguyen" userId="f59fb8f3-a021-417a-8bc1-65c8d471c621" providerId="ADAL" clId="{6AC26564-89E3-E046-BFB4-F80582D7E17B}" dt="2020-01-13T14:18:10.052" v="509" actId="20577"/>
          <ac:spMkLst>
            <pc:docMk/>
            <pc:sldMk cId="4022722016" sldId="332"/>
            <ac:spMk id="44034" creationId="{0EF23BEA-EF32-984F-8450-57FC941452FE}"/>
          </ac:spMkLst>
        </pc:spChg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1710208723" sldId="333"/>
        </pc:sldMkLst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3404583044" sldId="334"/>
        </pc:sldMkLst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3866550465" sldId="335"/>
        </pc:sldMkLst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3749436800" sldId="336"/>
        </pc:sldMkLst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461704868" sldId="337"/>
        </pc:sldMkLst>
      </pc:sldChg>
      <pc:sldChg chg="add modAnim">
        <pc:chgData name="Long B Nguyen" userId="f59fb8f3-a021-417a-8bc1-65c8d471c621" providerId="ADAL" clId="{6AC26564-89E3-E046-BFB4-F80582D7E17B}" dt="2020-01-16T12:56:30.213" v="1179"/>
        <pc:sldMkLst>
          <pc:docMk/>
          <pc:sldMk cId="545386500" sldId="338"/>
        </pc:sldMkLst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1791361008" sldId="339"/>
        </pc:sldMkLst>
      </pc:sldChg>
      <pc:sldChg chg="modSp add modAnim">
        <pc:chgData name="Long B Nguyen" userId="f59fb8f3-a021-417a-8bc1-65c8d471c621" providerId="ADAL" clId="{6AC26564-89E3-E046-BFB4-F80582D7E17B}" dt="2020-01-16T12:56:22.622" v="1178"/>
        <pc:sldMkLst>
          <pc:docMk/>
          <pc:sldMk cId="678299524" sldId="340"/>
        </pc:sldMkLst>
        <pc:spChg chg="mod">
          <ac:chgData name="Long B Nguyen" userId="f59fb8f3-a021-417a-8bc1-65c8d471c621" providerId="ADAL" clId="{6AC26564-89E3-E046-BFB4-F80582D7E17B}" dt="2020-01-16T12:56:12.663" v="1177" actId="20577"/>
          <ac:spMkLst>
            <pc:docMk/>
            <pc:sldMk cId="678299524" sldId="340"/>
            <ac:spMk id="50178" creationId="{67FBFF4E-84BD-104A-B697-66B57B261691}"/>
          </ac:spMkLst>
        </pc:spChg>
      </pc:sldChg>
      <pc:sldChg chg="modSp add modAnim">
        <pc:chgData name="Long B Nguyen" userId="f59fb8f3-a021-417a-8bc1-65c8d471c621" providerId="ADAL" clId="{6AC26564-89E3-E046-BFB4-F80582D7E17B}" dt="2020-01-13T14:19:32.433" v="590" actId="20577"/>
        <pc:sldMkLst>
          <pc:docMk/>
          <pc:sldMk cId="225127645" sldId="341"/>
        </pc:sldMkLst>
        <pc:spChg chg="mod">
          <ac:chgData name="Long B Nguyen" userId="f59fb8f3-a021-417a-8bc1-65c8d471c621" providerId="ADAL" clId="{6AC26564-89E3-E046-BFB4-F80582D7E17B}" dt="2020-01-13T14:19:32.433" v="590" actId="20577"/>
          <ac:spMkLst>
            <pc:docMk/>
            <pc:sldMk cId="225127645" sldId="341"/>
            <ac:spMk id="3" creationId="{C4B2C292-CF9B-CF4B-95A6-2A1828F1B32F}"/>
          </ac:spMkLst>
        </pc:spChg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2214326257" sldId="342"/>
        </pc:sldMkLst>
      </pc:sldChg>
      <pc:sldChg chg="modSp add">
        <pc:chgData name="Long B Nguyen" userId="f59fb8f3-a021-417a-8bc1-65c8d471c621" providerId="ADAL" clId="{6AC26564-89E3-E046-BFB4-F80582D7E17B}" dt="2020-01-14T14:43:22.774" v="624" actId="20577"/>
        <pc:sldMkLst>
          <pc:docMk/>
          <pc:sldMk cId="1356056044" sldId="343"/>
        </pc:sldMkLst>
        <pc:spChg chg="mod">
          <ac:chgData name="Long B Nguyen" userId="f59fb8f3-a021-417a-8bc1-65c8d471c621" providerId="ADAL" clId="{6AC26564-89E3-E046-BFB4-F80582D7E17B}" dt="2020-01-14T14:43:22.774" v="624" actId="20577"/>
          <ac:spMkLst>
            <pc:docMk/>
            <pc:sldMk cId="1356056044" sldId="343"/>
            <ac:spMk id="3" creationId="{BB84A3DF-3845-E44E-BE23-31EA988FAEBB}"/>
          </ac:spMkLst>
        </pc:spChg>
      </pc:sldChg>
      <pc:sldChg chg="modSp add">
        <pc:chgData name="Long B Nguyen" userId="f59fb8f3-a021-417a-8bc1-65c8d471c621" providerId="ADAL" clId="{6AC26564-89E3-E046-BFB4-F80582D7E17B}" dt="2020-01-13T13:52:32.924" v="99" actId="2711"/>
        <pc:sldMkLst>
          <pc:docMk/>
          <pc:sldMk cId="1270247652" sldId="344"/>
        </pc:sldMkLst>
        <pc:spChg chg="mod">
          <ac:chgData name="Long B Nguyen" userId="f59fb8f3-a021-417a-8bc1-65c8d471c621" providerId="ADAL" clId="{6AC26564-89E3-E046-BFB4-F80582D7E17B}" dt="2020-01-13T13:52:32.924" v="99" actId="2711"/>
          <ac:spMkLst>
            <pc:docMk/>
            <pc:sldMk cId="1270247652" sldId="344"/>
            <ac:spMk id="55298" creationId="{4AA38F8C-E2AA-EA4D-A486-FA2F457B38F7}"/>
          </ac:spMkLst>
        </pc:spChg>
      </pc:sldChg>
      <pc:sldChg chg="modSp add modAnim">
        <pc:chgData name="Long B Nguyen" userId="f59fb8f3-a021-417a-8bc1-65c8d471c621" providerId="ADAL" clId="{6AC26564-89E3-E046-BFB4-F80582D7E17B}" dt="2020-01-16T12:52:56.169" v="1124"/>
        <pc:sldMkLst>
          <pc:docMk/>
          <pc:sldMk cId="902308803" sldId="345"/>
        </pc:sldMkLst>
        <pc:spChg chg="mod">
          <ac:chgData name="Long B Nguyen" userId="f59fb8f3-a021-417a-8bc1-65c8d471c621" providerId="ADAL" clId="{6AC26564-89E3-E046-BFB4-F80582D7E17B}" dt="2020-01-16T12:51:09.080" v="992" actId="1076"/>
          <ac:spMkLst>
            <pc:docMk/>
            <pc:sldMk cId="902308803" sldId="345"/>
            <ac:spMk id="26625" creationId="{EEE37393-73E7-7A42-A21D-4773DC200BF6}"/>
          </ac:spMkLst>
        </pc:spChg>
        <pc:spChg chg="mod">
          <ac:chgData name="Long B Nguyen" userId="f59fb8f3-a021-417a-8bc1-65c8d471c621" providerId="ADAL" clId="{6AC26564-89E3-E046-BFB4-F80582D7E17B}" dt="2020-01-16T12:51:14.786" v="994" actId="255"/>
          <ac:spMkLst>
            <pc:docMk/>
            <pc:sldMk cId="902308803" sldId="345"/>
            <ac:spMk id="26626" creationId="{EBDCF6EE-E392-F04F-9B69-A1B47BE13E5F}"/>
          </ac:spMkLst>
        </pc:spChg>
        <pc:picChg chg="mod">
          <ac:chgData name="Long B Nguyen" userId="f59fb8f3-a021-417a-8bc1-65c8d471c621" providerId="ADAL" clId="{6AC26564-89E3-E046-BFB4-F80582D7E17B}" dt="2020-01-16T12:51:17.248" v="995" actId="1076"/>
          <ac:picMkLst>
            <pc:docMk/>
            <pc:sldMk cId="902308803" sldId="345"/>
            <ac:picMk id="26627" creationId="{4CB819D5-BF58-EF49-ADC3-C5DAC8299BED}"/>
          </ac:picMkLst>
        </pc:picChg>
      </pc:sldChg>
      <pc:sldChg chg="add">
        <pc:chgData name="Long B Nguyen" userId="f59fb8f3-a021-417a-8bc1-65c8d471c621" providerId="ADAL" clId="{6AC26564-89E3-E046-BFB4-F80582D7E17B}" dt="2020-01-13T13:43:29.420" v="22"/>
        <pc:sldMkLst>
          <pc:docMk/>
          <pc:sldMk cId="2271372051" sldId="346"/>
        </pc:sldMkLst>
      </pc:sldChg>
      <pc:sldChg chg="add del">
        <pc:chgData name="Long B Nguyen" userId="f59fb8f3-a021-417a-8bc1-65c8d471c621" providerId="ADAL" clId="{6AC26564-89E3-E046-BFB4-F80582D7E17B}" dt="2020-01-13T13:49:58.453" v="93" actId="2696"/>
        <pc:sldMkLst>
          <pc:docMk/>
          <pc:sldMk cId="198078322" sldId="347"/>
        </pc:sldMkLst>
      </pc:sldChg>
      <pc:sldChg chg="modSp add">
        <pc:chgData name="Long B Nguyen" userId="f59fb8f3-a021-417a-8bc1-65c8d471c621" providerId="ADAL" clId="{6AC26564-89E3-E046-BFB4-F80582D7E17B}" dt="2020-01-14T14:41:50.033" v="591" actId="1076"/>
        <pc:sldMkLst>
          <pc:docMk/>
          <pc:sldMk cId="3556500226" sldId="347"/>
        </pc:sldMkLst>
        <pc:spChg chg="mod">
          <ac:chgData name="Long B Nguyen" userId="f59fb8f3-a021-417a-8bc1-65c8d471c621" providerId="ADAL" clId="{6AC26564-89E3-E046-BFB4-F80582D7E17B}" dt="2020-01-14T14:41:50.033" v="591" actId="1076"/>
          <ac:spMkLst>
            <pc:docMk/>
            <pc:sldMk cId="3556500226" sldId="347"/>
            <ac:spMk id="35842" creationId="{0B0C4E89-D419-8343-A309-ADA122397E36}"/>
          </ac:spMkLst>
        </pc:spChg>
      </pc:sldChg>
      <pc:sldChg chg="addSp delSp modSp add">
        <pc:chgData name="Long B Nguyen" userId="f59fb8f3-a021-417a-8bc1-65c8d471c621" providerId="ADAL" clId="{6AC26564-89E3-E046-BFB4-F80582D7E17B}" dt="2020-01-16T12:48:48.788" v="791" actId="20577"/>
        <pc:sldMkLst>
          <pc:docMk/>
          <pc:sldMk cId="3512088914" sldId="348"/>
        </pc:sldMkLst>
        <pc:spChg chg="mod">
          <ac:chgData name="Long B Nguyen" userId="f59fb8f3-a021-417a-8bc1-65c8d471c621" providerId="ADAL" clId="{6AC26564-89E3-E046-BFB4-F80582D7E17B}" dt="2020-01-16T12:48:48.788" v="791" actId="20577"/>
          <ac:spMkLst>
            <pc:docMk/>
            <pc:sldMk cId="3512088914" sldId="348"/>
            <ac:spMk id="23553" creationId="{5E6C904F-B0D2-8542-BF56-4B43E4386E3D}"/>
          </ac:spMkLst>
        </pc:spChg>
        <pc:picChg chg="del">
          <ac:chgData name="Long B Nguyen" userId="f59fb8f3-a021-417a-8bc1-65c8d471c621" providerId="ADAL" clId="{6AC26564-89E3-E046-BFB4-F80582D7E17B}" dt="2020-01-16T12:47:37.467" v="765" actId="478"/>
          <ac:picMkLst>
            <pc:docMk/>
            <pc:sldMk cId="3512088914" sldId="348"/>
            <ac:picMk id="2" creationId="{D5FC4C3C-5059-9845-989F-6DA2B906114F}"/>
          </ac:picMkLst>
        </pc:picChg>
        <pc:picChg chg="add mod">
          <ac:chgData name="Long B Nguyen" userId="f59fb8f3-a021-417a-8bc1-65c8d471c621" providerId="ADAL" clId="{6AC26564-89E3-E046-BFB4-F80582D7E17B}" dt="2020-01-16T12:47:50.861" v="770" actId="1076"/>
          <ac:picMkLst>
            <pc:docMk/>
            <pc:sldMk cId="3512088914" sldId="348"/>
            <ac:picMk id="3" creationId="{CB795113-FB6C-E648-85D0-183CDD5AF882}"/>
          </ac:picMkLst>
        </pc:picChg>
        <pc:picChg chg="del">
          <ac:chgData name="Long B Nguyen" userId="f59fb8f3-a021-417a-8bc1-65c8d471c621" providerId="ADAL" clId="{6AC26564-89E3-E046-BFB4-F80582D7E17B}" dt="2020-01-16T12:47:46.031" v="767" actId="478"/>
          <ac:picMkLst>
            <pc:docMk/>
            <pc:sldMk cId="3512088914" sldId="348"/>
            <ac:picMk id="23555" creationId="{03C56796-055B-E94B-ACE3-C4CD06B2EB8A}"/>
          </ac:picMkLst>
        </pc:picChg>
      </pc:sldChg>
    </pc:docChg>
  </pc:docChgLst>
  <pc:docChgLst>
    <pc:chgData name="Long B Nguyen" userId="f59fb8f3-a021-417a-8bc1-65c8d471c621" providerId="ADAL" clId="{B1BC82AE-0B84-6345-94DD-50FF764891EB}"/>
    <pc:docChg chg="undo custSel addSld delSld modSld">
      <pc:chgData name="Long B Nguyen" userId="f59fb8f3-a021-417a-8bc1-65c8d471c621" providerId="ADAL" clId="{B1BC82AE-0B84-6345-94DD-50FF764891EB}" dt="2021-06-14T12:47:14.326" v="1149"/>
      <pc:docMkLst>
        <pc:docMk/>
      </pc:docMkLst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833801237" sldId="313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4199940570" sldId="314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1902012464" sldId="315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1824894821" sldId="316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1105327036" sldId="317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1694859685" sldId="319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3981954340" sldId="320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3869412028" sldId="321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545779161" sldId="322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3176068915" sldId="323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2087798247" sldId="328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1447299358" sldId="329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1830555247" sldId="342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2861772922" sldId="343"/>
        </pc:sldMkLst>
      </pc:sldChg>
      <pc:sldChg chg="del">
        <pc:chgData name="Long B Nguyen" userId="f59fb8f3-a021-417a-8bc1-65c8d471c621" providerId="ADAL" clId="{B1BC82AE-0B84-6345-94DD-50FF764891EB}" dt="2021-06-11T17:40:01.820" v="41" actId="2696"/>
        <pc:sldMkLst>
          <pc:docMk/>
          <pc:sldMk cId="1270247652" sldId="344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2130219534" sldId="345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2921473555" sldId="348"/>
        </pc:sldMkLst>
      </pc:sldChg>
      <pc:sldChg chg="modSp mod">
        <pc:chgData name="Long B Nguyen" userId="f59fb8f3-a021-417a-8bc1-65c8d471c621" providerId="ADAL" clId="{B1BC82AE-0B84-6345-94DD-50FF764891EB}" dt="2021-06-11T17:39:03.006" v="38" actId="20577"/>
        <pc:sldMkLst>
          <pc:docMk/>
          <pc:sldMk cId="1685712336" sldId="349"/>
        </pc:sldMkLst>
        <pc:spChg chg="mod">
          <ac:chgData name="Long B Nguyen" userId="f59fb8f3-a021-417a-8bc1-65c8d471c621" providerId="ADAL" clId="{B1BC82AE-0B84-6345-94DD-50FF764891EB}" dt="2021-06-11T17:39:03.006" v="38" actId="20577"/>
          <ac:spMkLst>
            <pc:docMk/>
            <pc:sldMk cId="1685712336" sldId="349"/>
            <ac:spMk id="3" creationId="{1BDC47C8-6776-7B44-9CD4-95FC91452D62}"/>
          </ac:spMkLst>
        </pc:spChg>
      </pc:sldChg>
      <pc:sldChg chg="del">
        <pc:chgData name="Long B Nguyen" userId="f59fb8f3-a021-417a-8bc1-65c8d471c621" providerId="ADAL" clId="{B1BC82AE-0B84-6345-94DD-50FF764891EB}" dt="2021-06-11T17:39:59.740" v="40" actId="2696"/>
        <pc:sldMkLst>
          <pc:docMk/>
          <pc:sldMk cId="1173183267" sldId="350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1166836157" sldId="351"/>
        </pc:sldMkLst>
      </pc:sldChg>
      <pc:sldChg chg="addSp modSp add mod modAnim">
        <pc:chgData name="Long B Nguyen" userId="f59fb8f3-a021-417a-8bc1-65c8d471c621" providerId="ADAL" clId="{B1BC82AE-0B84-6345-94DD-50FF764891EB}" dt="2021-06-14T12:29:16.347" v="1023" actId="20577"/>
        <pc:sldMkLst>
          <pc:docMk/>
          <pc:sldMk cId="136760411" sldId="584"/>
        </pc:sldMkLst>
        <pc:spChg chg="mod">
          <ac:chgData name="Long B Nguyen" userId="f59fb8f3-a021-417a-8bc1-65c8d471c621" providerId="ADAL" clId="{B1BC82AE-0B84-6345-94DD-50FF764891EB}" dt="2021-06-14T12:29:16.347" v="1023" actId="20577"/>
          <ac:spMkLst>
            <pc:docMk/>
            <pc:sldMk cId="136760411" sldId="584"/>
            <ac:spMk id="16386" creationId="{FDE21009-F167-294A-90DA-D3129AD4DEB7}"/>
          </ac:spMkLst>
        </pc:spChg>
        <pc:spChg chg="mod">
          <ac:chgData name="Long B Nguyen" userId="f59fb8f3-a021-417a-8bc1-65c8d471c621" providerId="ADAL" clId="{B1BC82AE-0B84-6345-94DD-50FF764891EB}" dt="2021-06-11T18:09:25.684" v="896" actId="1076"/>
          <ac:spMkLst>
            <pc:docMk/>
            <pc:sldMk cId="136760411" sldId="584"/>
            <ac:spMk id="22529" creationId="{62D2E821-4DA7-1A4C-90AB-7D29E754B92B}"/>
          </ac:spMkLst>
        </pc:spChg>
        <pc:picChg chg="add mod">
          <ac:chgData name="Long B Nguyen" userId="f59fb8f3-a021-417a-8bc1-65c8d471c621" providerId="ADAL" clId="{B1BC82AE-0B84-6345-94DD-50FF764891EB}" dt="2021-06-11T17:43:27.132" v="109" actId="1035"/>
          <ac:picMkLst>
            <pc:docMk/>
            <pc:sldMk cId="136760411" sldId="584"/>
            <ac:picMk id="5" creationId="{6A537AAE-EC0D-054E-82AD-A976564A812F}"/>
          </ac:picMkLst>
        </pc:picChg>
        <pc:picChg chg="mod">
          <ac:chgData name="Long B Nguyen" userId="f59fb8f3-a021-417a-8bc1-65c8d471c621" providerId="ADAL" clId="{B1BC82AE-0B84-6345-94DD-50FF764891EB}" dt="2021-06-11T17:43:35.651" v="112" actId="14100"/>
          <ac:picMkLst>
            <pc:docMk/>
            <pc:sldMk cId="136760411" sldId="584"/>
            <ac:picMk id="22531" creationId="{AA6402AE-27BA-C94A-8CDB-C660D25DCDAB}"/>
          </ac:picMkLst>
        </pc:picChg>
      </pc:sldChg>
      <pc:sldChg chg="modSp add del mod">
        <pc:chgData name="Long B Nguyen" userId="f59fb8f3-a021-417a-8bc1-65c8d471c621" providerId="ADAL" clId="{B1BC82AE-0B84-6345-94DD-50FF764891EB}" dt="2021-06-11T17:43:49.292" v="113" actId="2696"/>
        <pc:sldMkLst>
          <pc:docMk/>
          <pc:sldMk cId="3648112237" sldId="585"/>
        </pc:sldMkLst>
        <pc:spChg chg="mod">
          <ac:chgData name="Long B Nguyen" userId="f59fb8f3-a021-417a-8bc1-65c8d471c621" providerId="ADAL" clId="{B1BC82AE-0B84-6345-94DD-50FF764891EB}" dt="2021-06-11T17:41:35.646" v="63" actId="14100"/>
          <ac:spMkLst>
            <pc:docMk/>
            <pc:sldMk cId="3648112237" sldId="585"/>
            <ac:spMk id="16386" creationId="{C0D80EE7-29AE-AE4C-8195-4D59F658F41D}"/>
          </ac:spMkLst>
        </pc:spChg>
        <pc:spChg chg="mod">
          <ac:chgData name="Long B Nguyen" userId="f59fb8f3-a021-417a-8bc1-65c8d471c621" providerId="ADAL" clId="{B1BC82AE-0B84-6345-94DD-50FF764891EB}" dt="2021-06-11T17:41:33.559" v="62" actId="1076"/>
          <ac:spMkLst>
            <pc:docMk/>
            <pc:sldMk cId="3648112237" sldId="585"/>
            <ac:spMk id="24577" creationId="{CC789D21-6605-6A4F-8E82-FA1784227983}"/>
          </ac:spMkLst>
        </pc:spChg>
      </pc:sldChg>
      <pc:sldChg chg="modSp add mod">
        <pc:chgData name="Long B Nguyen" userId="f59fb8f3-a021-417a-8bc1-65c8d471c621" providerId="ADAL" clId="{B1BC82AE-0B84-6345-94DD-50FF764891EB}" dt="2021-06-11T18:02:30.563" v="523" actId="1076"/>
        <pc:sldMkLst>
          <pc:docMk/>
          <pc:sldMk cId="125234064" sldId="586"/>
        </pc:sldMkLst>
        <pc:spChg chg="mod">
          <ac:chgData name="Long B Nguyen" userId="f59fb8f3-a021-417a-8bc1-65c8d471c621" providerId="ADAL" clId="{B1BC82AE-0B84-6345-94DD-50FF764891EB}" dt="2021-06-11T18:02:27.319" v="522" actId="14100"/>
          <ac:spMkLst>
            <pc:docMk/>
            <pc:sldMk cId="125234064" sldId="586"/>
            <ac:spMk id="16386" creationId="{B7D23A51-CC23-2D46-9966-5D2C05DBBA80}"/>
          </ac:spMkLst>
        </pc:spChg>
        <pc:spChg chg="mod">
          <ac:chgData name="Long B Nguyen" userId="f59fb8f3-a021-417a-8bc1-65c8d471c621" providerId="ADAL" clId="{B1BC82AE-0B84-6345-94DD-50FF764891EB}" dt="2021-06-11T18:02:24.875" v="521" actId="1076"/>
          <ac:spMkLst>
            <pc:docMk/>
            <pc:sldMk cId="125234064" sldId="586"/>
            <ac:spMk id="26625" creationId="{34F107FE-33DC-4D41-BCD4-F69C922D4462}"/>
          </ac:spMkLst>
        </pc:spChg>
        <pc:picChg chg="mod">
          <ac:chgData name="Long B Nguyen" userId="f59fb8f3-a021-417a-8bc1-65c8d471c621" providerId="ADAL" clId="{B1BC82AE-0B84-6345-94DD-50FF764891EB}" dt="2021-06-11T18:02:30.563" v="523" actId="1076"/>
          <ac:picMkLst>
            <pc:docMk/>
            <pc:sldMk cId="125234064" sldId="586"/>
            <ac:picMk id="26627" creationId="{A446CD24-D602-8541-8180-3194E673D149}"/>
          </ac:picMkLst>
        </pc:picChg>
      </pc:sldChg>
      <pc:sldChg chg="modSp add mod modAnim">
        <pc:chgData name="Long B Nguyen" userId="f59fb8f3-a021-417a-8bc1-65c8d471c621" providerId="ADAL" clId="{B1BC82AE-0B84-6345-94DD-50FF764891EB}" dt="2021-06-14T12:40:36.087" v="1147" actId="14100"/>
        <pc:sldMkLst>
          <pc:docMk/>
          <pc:sldMk cId="3486834731" sldId="587"/>
        </pc:sldMkLst>
        <pc:spChg chg="mod">
          <ac:chgData name="Long B Nguyen" userId="f59fb8f3-a021-417a-8bc1-65c8d471c621" providerId="ADAL" clId="{B1BC82AE-0B84-6345-94DD-50FF764891EB}" dt="2021-06-14T12:40:36.087" v="1147" actId="14100"/>
          <ac:spMkLst>
            <pc:docMk/>
            <pc:sldMk cId="3486834731" sldId="587"/>
            <ac:spMk id="16386" creationId="{511EFDDD-BDA3-DC45-A705-DF99D46F5242}"/>
          </ac:spMkLst>
        </pc:spChg>
        <pc:spChg chg="mod">
          <ac:chgData name="Long B Nguyen" userId="f59fb8f3-a021-417a-8bc1-65c8d471c621" providerId="ADAL" clId="{B1BC82AE-0B84-6345-94DD-50FF764891EB}" dt="2021-06-11T18:07:09.910" v="836" actId="1076"/>
          <ac:spMkLst>
            <pc:docMk/>
            <pc:sldMk cId="3486834731" sldId="587"/>
            <ac:spMk id="28673" creationId="{5132E559-1A3E-C34F-A562-E3FCB5A26E6B}"/>
          </ac:spMkLst>
        </pc:spChg>
        <pc:picChg chg="mod">
          <ac:chgData name="Long B Nguyen" userId="f59fb8f3-a021-417a-8bc1-65c8d471c621" providerId="ADAL" clId="{B1BC82AE-0B84-6345-94DD-50FF764891EB}" dt="2021-06-14T12:39:57.467" v="1083" actId="1076"/>
          <ac:picMkLst>
            <pc:docMk/>
            <pc:sldMk cId="3486834731" sldId="587"/>
            <ac:picMk id="28675" creationId="{BCF5C1D4-BD7B-A74D-B5D7-82EC9CAD7759}"/>
          </ac:picMkLst>
        </pc:picChg>
      </pc:sldChg>
      <pc:sldChg chg="modSp add mod modAnim">
        <pc:chgData name="Long B Nguyen" userId="f59fb8f3-a021-417a-8bc1-65c8d471c621" providerId="ADAL" clId="{B1BC82AE-0B84-6345-94DD-50FF764891EB}" dt="2021-06-14T12:32:35.492" v="1039" actId="255"/>
        <pc:sldMkLst>
          <pc:docMk/>
          <pc:sldMk cId="415119594" sldId="589"/>
        </pc:sldMkLst>
        <pc:spChg chg="mod">
          <ac:chgData name="Long B Nguyen" userId="f59fb8f3-a021-417a-8bc1-65c8d471c621" providerId="ADAL" clId="{B1BC82AE-0B84-6345-94DD-50FF764891EB}" dt="2021-06-14T12:32:35.492" v="1039" actId="255"/>
          <ac:spMkLst>
            <pc:docMk/>
            <pc:sldMk cId="415119594" sldId="589"/>
            <ac:spMk id="16386" creationId="{89B15976-ACD8-4742-B244-3AB3D026215A}"/>
          </ac:spMkLst>
        </pc:spChg>
        <pc:spChg chg="mod">
          <ac:chgData name="Long B Nguyen" userId="f59fb8f3-a021-417a-8bc1-65c8d471c621" providerId="ADAL" clId="{B1BC82AE-0B84-6345-94DD-50FF764891EB}" dt="2021-06-11T18:12:14.636" v="1019" actId="1076"/>
          <ac:spMkLst>
            <pc:docMk/>
            <pc:sldMk cId="415119594" sldId="589"/>
            <ac:spMk id="30721" creationId="{7E7F59BF-58A2-1549-8579-E6A7412FA5AB}"/>
          </ac:spMkLst>
        </pc:spChg>
      </pc:sldChg>
      <pc:sldChg chg="modSp add mod">
        <pc:chgData name="Long B Nguyen" userId="f59fb8f3-a021-417a-8bc1-65c8d471c621" providerId="ADAL" clId="{B1BC82AE-0B84-6345-94DD-50FF764891EB}" dt="2021-06-14T12:33:38.554" v="1059" actId="20577"/>
        <pc:sldMkLst>
          <pc:docMk/>
          <pc:sldMk cId="3691232827" sldId="590"/>
        </pc:sldMkLst>
        <pc:spChg chg="mod">
          <ac:chgData name="Long B Nguyen" userId="f59fb8f3-a021-417a-8bc1-65c8d471c621" providerId="ADAL" clId="{B1BC82AE-0B84-6345-94DD-50FF764891EB}" dt="2021-06-14T12:33:38.554" v="1059" actId="20577"/>
          <ac:spMkLst>
            <pc:docMk/>
            <pc:sldMk cId="3691232827" sldId="590"/>
            <ac:spMk id="32769" creationId="{1B088F74-50C6-5E46-9298-7B7197F07081}"/>
          </ac:spMkLst>
        </pc:spChg>
      </pc:sldChg>
      <pc:sldChg chg="modSp add mod">
        <pc:chgData name="Long B Nguyen" userId="f59fb8f3-a021-417a-8bc1-65c8d471c621" providerId="ADAL" clId="{B1BC82AE-0B84-6345-94DD-50FF764891EB}" dt="2021-06-14T12:33:20.785" v="1049" actId="20577"/>
        <pc:sldMkLst>
          <pc:docMk/>
          <pc:sldMk cId="120224996" sldId="591"/>
        </pc:sldMkLst>
        <pc:spChg chg="mod">
          <ac:chgData name="Long B Nguyen" userId="f59fb8f3-a021-417a-8bc1-65c8d471c621" providerId="ADAL" clId="{B1BC82AE-0B84-6345-94DD-50FF764891EB}" dt="2021-06-14T12:33:20.785" v="1049" actId="20577"/>
          <ac:spMkLst>
            <pc:docMk/>
            <pc:sldMk cId="120224996" sldId="591"/>
            <ac:spMk id="34817" creationId="{18DA8B69-B798-804C-973E-906C527C34EC}"/>
          </ac:spMkLst>
        </pc:spChg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3567235671" sldId="592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2963124289" sldId="593"/>
        </pc:sldMkLst>
      </pc:sldChg>
      <pc:sldChg chg="add del">
        <pc:chgData name="Long B Nguyen" userId="f59fb8f3-a021-417a-8bc1-65c8d471c621" providerId="ADAL" clId="{B1BC82AE-0B84-6345-94DD-50FF764891EB}" dt="2021-06-11T17:40:26.900" v="42" actId="2696"/>
        <pc:sldMkLst>
          <pc:docMk/>
          <pc:sldMk cId="1969841755" sldId="594"/>
        </pc:sldMkLst>
      </pc:sldChg>
      <pc:sldChg chg="add del">
        <pc:chgData name="Long B Nguyen" userId="f59fb8f3-a021-417a-8bc1-65c8d471c621" providerId="ADAL" clId="{B1BC82AE-0B84-6345-94DD-50FF764891EB}" dt="2021-06-11T17:40:26.900" v="42" actId="2696"/>
        <pc:sldMkLst>
          <pc:docMk/>
          <pc:sldMk cId="2632639895" sldId="595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4166247176" sldId="596"/>
        </pc:sldMkLst>
      </pc:sldChg>
      <pc:sldChg chg="del">
        <pc:chgData name="Long B Nguyen" userId="f59fb8f3-a021-417a-8bc1-65c8d471c621" providerId="ADAL" clId="{B1BC82AE-0B84-6345-94DD-50FF764891EB}" dt="2021-06-11T17:38:47.453" v="13" actId="2696"/>
        <pc:sldMkLst>
          <pc:docMk/>
          <pc:sldMk cId="630408664" sldId="598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3623100011" sldId="598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552104633" sldId="599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293212044" sldId="600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563346564" sldId="601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2528953800" sldId="602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1313664081" sldId="603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4223295037" sldId="604"/>
        </pc:sldMkLst>
      </pc:sldChg>
      <pc:sldChg chg="add del">
        <pc:chgData name="Long B Nguyen" userId="f59fb8f3-a021-417a-8bc1-65c8d471c621" providerId="ADAL" clId="{B1BC82AE-0B84-6345-94DD-50FF764891EB}" dt="2021-06-11T17:41:28.363" v="61" actId="2696"/>
        <pc:sldMkLst>
          <pc:docMk/>
          <pc:sldMk cId="3830207338" sldId="605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1230781990" sldId="606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3489750888" sldId="607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2098854286" sldId="609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2983803253" sldId="610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1300860084" sldId="611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2367747530" sldId="613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1482758976" sldId="614"/>
        </pc:sldMkLst>
      </pc:sldChg>
      <pc:sldChg chg="add del">
        <pc:chgData name="Long B Nguyen" userId="f59fb8f3-a021-417a-8bc1-65c8d471c621" providerId="ADAL" clId="{B1BC82AE-0B84-6345-94DD-50FF764891EB}" dt="2021-06-11T18:07:33.627" v="839" actId="2696"/>
        <pc:sldMkLst>
          <pc:docMk/>
          <pc:sldMk cId="218478499" sldId="615"/>
        </pc:sldMkLst>
      </pc:sldChg>
      <pc:sldChg chg="modSp add del modAnim">
        <pc:chgData name="Long B Nguyen" userId="f59fb8f3-a021-417a-8bc1-65c8d471c621" providerId="ADAL" clId="{B1BC82AE-0B84-6345-94DD-50FF764891EB}" dt="2021-06-11T18:08:12.827" v="876" actId="2696"/>
        <pc:sldMkLst>
          <pc:docMk/>
          <pc:sldMk cId="873559899" sldId="615"/>
        </pc:sldMkLst>
        <pc:spChg chg="mod">
          <ac:chgData name="Long B Nguyen" userId="f59fb8f3-a021-417a-8bc1-65c8d471c621" providerId="ADAL" clId="{B1BC82AE-0B84-6345-94DD-50FF764891EB}" dt="2021-06-11T18:07:59.145" v="875" actId="20577"/>
          <ac:spMkLst>
            <pc:docMk/>
            <pc:sldMk cId="873559899" sldId="615"/>
            <ac:spMk id="16386" creationId="{C0D80EE7-29AE-AE4C-8195-4D59F658F41D}"/>
          </ac:spMkLst>
        </pc:spChg>
      </pc:sldChg>
      <pc:sldChg chg="modSp add del mod modAnim">
        <pc:chgData name="Long B Nguyen" userId="f59fb8f3-a021-417a-8bc1-65c8d471c621" providerId="ADAL" clId="{B1BC82AE-0B84-6345-94DD-50FF764891EB}" dt="2021-06-11T18:09:48.158" v="909" actId="2696"/>
        <pc:sldMkLst>
          <pc:docMk/>
          <pc:sldMk cId="1639420940" sldId="615"/>
        </pc:sldMkLst>
        <pc:spChg chg="mod">
          <ac:chgData name="Long B Nguyen" userId="f59fb8f3-a021-417a-8bc1-65c8d471c621" providerId="ADAL" clId="{B1BC82AE-0B84-6345-94DD-50FF764891EB}" dt="2021-06-11T18:09:46.788" v="908" actId="21"/>
          <ac:spMkLst>
            <pc:docMk/>
            <pc:sldMk cId="1639420940" sldId="615"/>
            <ac:spMk id="16386" creationId="{C0D80EE7-29AE-AE4C-8195-4D59F658F41D}"/>
          </ac:spMkLst>
        </pc:spChg>
        <pc:spChg chg="mod">
          <ac:chgData name="Long B Nguyen" userId="f59fb8f3-a021-417a-8bc1-65c8d471c621" providerId="ADAL" clId="{B1BC82AE-0B84-6345-94DD-50FF764891EB}" dt="2021-06-11T18:08:37.400" v="882" actId="1076"/>
          <ac:spMkLst>
            <pc:docMk/>
            <pc:sldMk cId="1639420940" sldId="615"/>
            <ac:spMk id="24577" creationId="{CC789D21-6605-6A4F-8E82-FA1784227983}"/>
          </ac:spMkLst>
        </pc:spChg>
      </pc:sldChg>
      <pc:sldChg chg="add del">
        <pc:chgData name="Long B Nguyen" userId="f59fb8f3-a021-417a-8bc1-65c8d471c621" providerId="ADAL" clId="{B1BC82AE-0B84-6345-94DD-50FF764891EB}" dt="2021-06-11T18:08:28.968" v="878" actId="2696"/>
        <pc:sldMkLst>
          <pc:docMk/>
          <pc:sldMk cId="2254731236" sldId="615"/>
        </pc:sldMkLst>
      </pc:sldChg>
      <pc:sldChg chg="add del">
        <pc:chgData name="Long B Nguyen" userId="f59fb8f3-a021-417a-8bc1-65c8d471c621" providerId="ADAL" clId="{B1BC82AE-0B84-6345-94DD-50FF764891EB}" dt="2021-06-11T18:00:47.983" v="513" actId="2696"/>
        <pc:sldMkLst>
          <pc:docMk/>
          <pc:sldMk cId="1786708860" sldId="616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3448653526" sldId="617"/>
        </pc:sldMkLst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4193751558" sldId="618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890660370" sldId="626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3969006746" sldId="627"/>
        </pc:sldMkLst>
      </pc:sldChg>
      <pc:sldChg chg="del">
        <pc:chgData name="Long B Nguyen" userId="f59fb8f3-a021-417a-8bc1-65c8d471c621" providerId="ADAL" clId="{B1BC82AE-0B84-6345-94DD-50FF764891EB}" dt="2021-06-11T17:39:59.740" v="40" actId="2696"/>
        <pc:sldMkLst>
          <pc:docMk/>
          <pc:sldMk cId="781734240" sldId="628"/>
        </pc:sldMkLst>
      </pc:sldChg>
      <pc:sldChg chg="del">
        <pc:chgData name="Long B Nguyen" userId="f59fb8f3-a021-417a-8bc1-65c8d471c621" providerId="ADAL" clId="{B1BC82AE-0B84-6345-94DD-50FF764891EB}" dt="2021-06-11T17:39:59.740" v="40" actId="2696"/>
        <pc:sldMkLst>
          <pc:docMk/>
          <pc:sldMk cId="4189100123" sldId="629"/>
        </pc:sldMkLst>
      </pc:sldChg>
      <pc:sldChg chg="addSp delSp modSp add mod">
        <pc:chgData name="Long B Nguyen" userId="f59fb8f3-a021-417a-8bc1-65c8d471c621" providerId="ADAL" clId="{B1BC82AE-0B84-6345-94DD-50FF764891EB}" dt="2021-06-11T18:02:03.507" v="519" actId="20577"/>
        <pc:sldMkLst>
          <pc:docMk/>
          <pc:sldMk cId="3673832115" sldId="630"/>
        </pc:sldMkLst>
        <pc:spChg chg="add mod">
          <ac:chgData name="Long B Nguyen" userId="f59fb8f3-a021-417a-8bc1-65c8d471c621" providerId="ADAL" clId="{B1BC82AE-0B84-6345-94DD-50FF764891EB}" dt="2021-06-11T18:02:03.507" v="519" actId="20577"/>
          <ac:spMkLst>
            <pc:docMk/>
            <pc:sldMk cId="3673832115" sldId="630"/>
            <ac:spMk id="3" creationId="{C6DF1D8F-8D46-4A48-A242-5A85A28AEE11}"/>
          </ac:spMkLst>
        </pc:spChg>
        <pc:spChg chg="mod">
          <ac:chgData name="Long B Nguyen" userId="f59fb8f3-a021-417a-8bc1-65c8d471c621" providerId="ADAL" clId="{B1BC82AE-0B84-6345-94DD-50FF764891EB}" dt="2021-06-11T17:43:59.404" v="115" actId="1076"/>
          <ac:spMkLst>
            <pc:docMk/>
            <pc:sldMk cId="3673832115" sldId="630"/>
            <ac:spMk id="32769" creationId="{F93EFB5A-2152-CA4E-8209-79AFCC889655}"/>
          </ac:spMkLst>
        </pc:spChg>
        <pc:picChg chg="del mod">
          <ac:chgData name="Long B Nguyen" userId="f59fb8f3-a021-417a-8bc1-65c8d471c621" providerId="ADAL" clId="{B1BC82AE-0B84-6345-94DD-50FF764891EB}" dt="2021-06-11T17:43:55.839" v="114" actId="478"/>
          <ac:picMkLst>
            <pc:docMk/>
            <pc:sldMk cId="3673832115" sldId="630"/>
            <ac:picMk id="2" creationId="{EDE4B9AF-3C62-2D48-9956-AA3566757C7D}"/>
          </ac:picMkLst>
        </pc:picChg>
        <pc:picChg chg="add mod">
          <ac:chgData name="Long B Nguyen" userId="f59fb8f3-a021-417a-8bc1-65c8d471c621" providerId="ADAL" clId="{B1BC82AE-0B84-6345-94DD-50FF764891EB}" dt="2021-06-11T17:52:02.954" v="116" actId="1076"/>
          <ac:picMkLst>
            <pc:docMk/>
            <pc:sldMk cId="3673832115" sldId="630"/>
            <ac:picMk id="7" creationId="{3CC77AF3-D007-5C44-97AB-706CC25BBBDB}"/>
          </ac:picMkLst>
        </pc:picChg>
      </pc:sldChg>
      <pc:sldChg chg="add">
        <pc:chgData name="Long B Nguyen" userId="f59fb8f3-a021-417a-8bc1-65c8d471c621" providerId="ADAL" clId="{B1BC82AE-0B84-6345-94DD-50FF764891EB}" dt="2021-06-11T17:39:51.629" v="39"/>
        <pc:sldMkLst>
          <pc:docMk/>
          <pc:sldMk cId="2310690584" sldId="631"/>
        </pc:sldMkLst>
      </pc:sldChg>
      <pc:sldChg chg="delSp modSp add mod modAnim">
        <pc:chgData name="Long B Nguyen" userId="f59fb8f3-a021-417a-8bc1-65c8d471c621" providerId="ADAL" clId="{B1BC82AE-0B84-6345-94DD-50FF764891EB}" dt="2021-06-14T12:47:14.326" v="1149"/>
        <pc:sldMkLst>
          <pc:docMk/>
          <pc:sldMk cId="298785684" sldId="632"/>
        </pc:sldMkLst>
        <pc:spChg chg="mod">
          <ac:chgData name="Long B Nguyen" userId="f59fb8f3-a021-417a-8bc1-65c8d471c621" providerId="ADAL" clId="{B1BC82AE-0B84-6345-94DD-50FF764891EB}" dt="2021-06-14T12:47:14.326" v="1149"/>
          <ac:spMkLst>
            <pc:docMk/>
            <pc:sldMk cId="298785684" sldId="632"/>
            <ac:spMk id="16386" creationId="{FDE21009-F167-294A-90DA-D3129AD4DEB7}"/>
          </ac:spMkLst>
        </pc:spChg>
        <pc:spChg chg="mod">
          <ac:chgData name="Long B Nguyen" userId="f59fb8f3-a021-417a-8bc1-65c8d471c621" providerId="ADAL" clId="{B1BC82AE-0B84-6345-94DD-50FF764891EB}" dt="2021-06-11T18:12:03.279" v="1017" actId="20577"/>
          <ac:spMkLst>
            <pc:docMk/>
            <pc:sldMk cId="298785684" sldId="632"/>
            <ac:spMk id="22529" creationId="{62D2E821-4DA7-1A4C-90AB-7D29E754B92B}"/>
          </ac:spMkLst>
        </pc:spChg>
        <pc:picChg chg="del">
          <ac:chgData name="Long B Nguyen" userId="f59fb8f3-a021-417a-8bc1-65c8d471c621" providerId="ADAL" clId="{B1BC82AE-0B84-6345-94DD-50FF764891EB}" dt="2021-06-11T18:09:58.098" v="913" actId="478"/>
          <ac:picMkLst>
            <pc:docMk/>
            <pc:sldMk cId="298785684" sldId="632"/>
            <ac:picMk id="5" creationId="{6A537AAE-EC0D-054E-82AD-A976564A812F}"/>
          </ac:picMkLst>
        </pc:picChg>
        <pc:picChg chg="del">
          <ac:chgData name="Long B Nguyen" userId="f59fb8f3-a021-417a-8bc1-65c8d471c621" providerId="ADAL" clId="{B1BC82AE-0B84-6345-94DD-50FF764891EB}" dt="2021-06-11T18:09:59.597" v="914" actId="478"/>
          <ac:picMkLst>
            <pc:docMk/>
            <pc:sldMk cId="298785684" sldId="632"/>
            <ac:picMk id="22531" creationId="{AA6402AE-27BA-C94A-8CDB-C660D25DCDAB}"/>
          </ac:picMkLst>
        </pc:picChg>
      </pc:sldChg>
      <pc:sldChg chg="modSp add mod modAnim">
        <pc:chgData name="Long B Nguyen" userId="f59fb8f3-a021-417a-8bc1-65c8d471c621" providerId="ADAL" clId="{B1BC82AE-0B84-6345-94DD-50FF764891EB}" dt="2021-06-14T12:39:19.721" v="1081"/>
        <pc:sldMkLst>
          <pc:docMk/>
          <pc:sldMk cId="871459493" sldId="633"/>
        </pc:sldMkLst>
        <pc:spChg chg="mod">
          <ac:chgData name="Long B Nguyen" userId="f59fb8f3-a021-417a-8bc1-65c8d471c621" providerId="ADAL" clId="{B1BC82AE-0B84-6345-94DD-50FF764891EB}" dt="2021-06-14T12:39:19.721" v="1081"/>
          <ac:spMkLst>
            <pc:docMk/>
            <pc:sldMk cId="871459493" sldId="633"/>
            <ac:spMk id="16386" creationId="{89B15976-ACD8-4742-B244-3AB3D026215A}"/>
          </ac:spMkLst>
        </pc:spChg>
        <pc:spChg chg="mod">
          <ac:chgData name="Long B Nguyen" userId="f59fb8f3-a021-417a-8bc1-65c8d471c621" providerId="ADAL" clId="{B1BC82AE-0B84-6345-94DD-50FF764891EB}" dt="2021-06-14T12:38:32.037" v="1074" actId="20577"/>
          <ac:spMkLst>
            <pc:docMk/>
            <pc:sldMk cId="871459493" sldId="633"/>
            <ac:spMk id="30721" creationId="{7E7F59BF-58A2-1549-8579-E6A7412FA5AB}"/>
          </ac:spMkLst>
        </pc:spChg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3668115397" sldId="643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3323891907" sldId="647"/>
        </pc:sldMkLst>
      </pc:sldChg>
      <pc:sldChg chg="del">
        <pc:chgData name="Long B Nguyen" userId="f59fb8f3-a021-417a-8bc1-65c8d471c621" providerId="ADAL" clId="{B1BC82AE-0B84-6345-94DD-50FF764891EB}" dt="2021-06-11T17:38:43.853" v="12" actId="2696"/>
        <pc:sldMkLst>
          <pc:docMk/>
          <pc:sldMk cId="2605170431" sldId="648"/>
        </pc:sldMkLst>
      </pc:sldChg>
      <pc:sldChg chg="del">
        <pc:chgData name="Long B Nguyen" userId="f59fb8f3-a021-417a-8bc1-65c8d471c621" providerId="ADAL" clId="{B1BC82AE-0B84-6345-94DD-50FF764891EB}" dt="2021-06-11T17:38:48.799" v="14" actId="2696"/>
        <pc:sldMkLst>
          <pc:docMk/>
          <pc:sldMk cId="1498021361" sldId="649"/>
        </pc:sldMkLst>
      </pc:sldChg>
    </pc:docChg>
  </pc:docChgLst>
  <pc:docChgLst>
    <pc:chgData name="Long B Nguyen" userId="f59fb8f3-a021-417a-8bc1-65c8d471c621" providerId="ADAL" clId="{CC9C9D9A-5149-2947-86C0-576F501F60DC}"/>
    <pc:docChg chg="addSld modSld">
      <pc:chgData name="Long B Nguyen" userId="f59fb8f3-a021-417a-8bc1-65c8d471c621" providerId="ADAL" clId="{CC9C9D9A-5149-2947-86C0-576F501F60DC}" dt="2020-01-05T21:59:55.597" v="2392" actId="14100"/>
      <pc:docMkLst>
        <pc:docMk/>
      </pc:docMkLst>
      <pc:sldChg chg="modSp add modAnim">
        <pc:chgData name="Long B Nguyen" userId="f59fb8f3-a021-417a-8bc1-65c8d471c621" providerId="ADAL" clId="{CC9C9D9A-5149-2947-86C0-576F501F60DC}" dt="2020-01-04T15:49:37.373" v="563" actId="20577"/>
        <pc:sldMkLst>
          <pc:docMk/>
          <pc:sldMk cId="924617162" sldId="319"/>
        </pc:sldMkLst>
        <pc:spChg chg="mod">
          <ac:chgData name="Long B Nguyen" userId="f59fb8f3-a021-417a-8bc1-65c8d471c621" providerId="ADAL" clId="{CC9C9D9A-5149-2947-86C0-576F501F60DC}" dt="2020-01-04T15:45:14.876" v="4" actId="20577"/>
          <ac:spMkLst>
            <pc:docMk/>
            <pc:sldMk cId="924617162" sldId="319"/>
            <ac:spMk id="2" creationId="{AA3A228F-61D0-D949-A5E7-F83756230BF8}"/>
          </ac:spMkLst>
        </pc:spChg>
        <pc:spChg chg="mod">
          <ac:chgData name="Long B Nguyen" userId="f59fb8f3-a021-417a-8bc1-65c8d471c621" providerId="ADAL" clId="{CC9C9D9A-5149-2947-86C0-576F501F60DC}" dt="2020-01-04T15:49:37.373" v="563" actId="20577"/>
          <ac:spMkLst>
            <pc:docMk/>
            <pc:sldMk cId="924617162" sldId="319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CC9C9D9A-5149-2947-86C0-576F501F60DC}" dt="2020-01-04T15:57:55.835" v="789" actId="14100"/>
        <pc:sldMkLst>
          <pc:docMk/>
          <pc:sldMk cId="3758830494" sldId="320"/>
        </pc:sldMkLst>
        <pc:spChg chg="mod">
          <ac:chgData name="Long B Nguyen" userId="f59fb8f3-a021-417a-8bc1-65c8d471c621" providerId="ADAL" clId="{CC9C9D9A-5149-2947-86C0-576F501F60DC}" dt="2020-01-04T15:57:52.065" v="788" actId="1076"/>
          <ac:spMkLst>
            <pc:docMk/>
            <pc:sldMk cId="3758830494" sldId="320"/>
            <ac:spMk id="2" creationId="{AA3A228F-61D0-D949-A5E7-F83756230BF8}"/>
          </ac:spMkLst>
        </pc:spChg>
        <pc:spChg chg="mod">
          <ac:chgData name="Long B Nguyen" userId="f59fb8f3-a021-417a-8bc1-65c8d471c621" providerId="ADAL" clId="{CC9C9D9A-5149-2947-86C0-576F501F60DC}" dt="2020-01-04T15:57:55.835" v="789" actId="14100"/>
          <ac:spMkLst>
            <pc:docMk/>
            <pc:sldMk cId="3758830494" sldId="320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CC9C9D9A-5149-2947-86C0-576F501F60DC}" dt="2020-01-05T21:51:37.442" v="2325" actId="20577"/>
        <pc:sldMkLst>
          <pc:docMk/>
          <pc:sldMk cId="1022945305" sldId="321"/>
        </pc:sldMkLst>
        <pc:spChg chg="mod">
          <ac:chgData name="Long B Nguyen" userId="f59fb8f3-a021-417a-8bc1-65c8d471c621" providerId="ADAL" clId="{CC9C9D9A-5149-2947-86C0-576F501F60DC}" dt="2020-01-05T21:51:37.442" v="2325" actId="20577"/>
          <ac:spMkLst>
            <pc:docMk/>
            <pc:sldMk cId="1022945305" sldId="321"/>
            <ac:spMk id="2" creationId="{AA3A228F-61D0-D949-A5E7-F83756230BF8}"/>
          </ac:spMkLst>
        </pc:spChg>
        <pc:spChg chg="mod">
          <ac:chgData name="Long B Nguyen" userId="f59fb8f3-a021-417a-8bc1-65c8d471c621" providerId="ADAL" clId="{CC9C9D9A-5149-2947-86C0-576F501F60DC}" dt="2020-01-05T21:33:21.485" v="2304" actId="20577"/>
          <ac:spMkLst>
            <pc:docMk/>
            <pc:sldMk cId="1022945305" sldId="321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CC9C9D9A-5149-2947-86C0-576F501F60DC}" dt="2020-01-04T17:41:57.489" v="1203" actId="20577"/>
        <pc:sldMkLst>
          <pc:docMk/>
          <pc:sldMk cId="3456840474" sldId="322"/>
        </pc:sldMkLst>
        <pc:spChg chg="mod">
          <ac:chgData name="Long B Nguyen" userId="f59fb8f3-a021-417a-8bc1-65c8d471c621" providerId="ADAL" clId="{CC9C9D9A-5149-2947-86C0-576F501F60DC}" dt="2020-01-04T17:41:57.489" v="1203" actId="20577"/>
          <ac:spMkLst>
            <pc:docMk/>
            <pc:sldMk cId="3456840474" sldId="322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CC9C9D9A-5149-2947-86C0-576F501F60DC}" dt="2020-01-04T18:38:26.241" v="1214" actId="113"/>
        <pc:sldMkLst>
          <pc:docMk/>
          <pc:sldMk cId="1062075874" sldId="323"/>
        </pc:sldMkLst>
        <pc:spChg chg="mod">
          <ac:chgData name="Long B Nguyen" userId="f59fb8f3-a021-417a-8bc1-65c8d471c621" providerId="ADAL" clId="{CC9C9D9A-5149-2947-86C0-576F501F60DC}" dt="2020-01-04T18:38:26.241" v="1214" actId="113"/>
          <ac:spMkLst>
            <pc:docMk/>
            <pc:sldMk cId="1062075874" sldId="323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CC9C9D9A-5149-2947-86C0-576F501F60DC}" dt="2020-01-04T20:58:36.932" v="1972" actId="20577"/>
        <pc:sldMkLst>
          <pc:docMk/>
          <pc:sldMk cId="1310010799" sldId="324"/>
        </pc:sldMkLst>
        <pc:spChg chg="mod">
          <ac:chgData name="Long B Nguyen" userId="f59fb8f3-a021-417a-8bc1-65c8d471c621" providerId="ADAL" clId="{CC9C9D9A-5149-2947-86C0-576F501F60DC}" dt="2020-01-04T20:55:25.731" v="1962" actId="1076"/>
          <ac:spMkLst>
            <pc:docMk/>
            <pc:sldMk cId="1310010799" sldId="324"/>
            <ac:spMk id="2" creationId="{AA3A228F-61D0-D949-A5E7-F83756230BF8}"/>
          </ac:spMkLst>
        </pc:spChg>
        <pc:spChg chg="mod">
          <ac:chgData name="Long B Nguyen" userId="f59fb8f3-a021-417a-8bc1-65c8d471c621" providerId="ADAL" clId="{CC9C9D9A-5149-2947-86C0-576F501F60DC}" dt="2020-01-04T20:58:36.932" v="1972" actId="20577"/>
          <ac:spMkLst>
            <pc:docMk/>
            <pc:sldMk cId="1310010799" sldId="324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CC9C9D9A-5149-2947-86C0-576F501F60DC}" dt="2020-01-05T21:27:04.952" v="2119" actId="20577"/>
        <pc:sldMkLst>
          <pc:docMk/>
          <pc:sldMk cId="3314372952" sldId="325"/>
        </pc:sldMkLst>
        <pc:spChg chg="mod">
          <ac:chgData name="Long B Nguyen" userId="f59fb8f3-a021-417a-8bc1-65c8d471c621" providerId="ADAL" clId="{CC9C9D9A-5149-2947-86C0-576F501F60DC}" dt="2020-01-05T21:26:41.210" v="2114" actId="20577"/>
          <ac:spMkLst>
            <pc:docMk/>
            <pc:sldMk cId="3314372952" sldId="325"/>
            <ac:spMk id="2" creationId="{AA3A228F-61D0-D949-A5E7-F83756230BF8}"/>
          </ac:spMkLst>
        </pc:spChg>
        <pc:spChg chg="mod">
          <ac:chgData name="Long B Nguyen" userId="f59fb8f3-a021-417a-8bc1-65c8d471c621" providerId="ADAL" clId="{CC9C9D9A-5149-2947-86C0-576F501F60DC}" dt="2020-01-05T21:27:04.952" v="2119" actId="20577"/>
          <ac:spMkLst>
            <pc:docMk/>
            <pc:sldMk cId="3314372952" sldId="325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CC9C9D9A-5149-2947-86C0-576F501F60DC}" dt="2020-01-05T21:29:58.563" v="2178" actId="20577"/>
        <pc:sldMkLst>
          <pc:docMk/>
          <pc:sldMk cId="3117943122" sldId="326"/>
        </pc:sldMkLst>
        <pc:spChg chg="mod">
          <ac:chgData name="Long B Nguyen" userId="f59fb8f3-a021-417a-8bc1-65c8d471c621" providerId="ADAL" clId="{CC9C9D9A-5149-2947-86C0-576F501F60DC}" dt="2020-01-05T21:29:58.563" v="2178" actId="20577"/>
          <ac:spMkLst>
            <pc:docMk/>
            <pc:sldMk cId="3117943122" sldId="326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CC9C9D9A-5149-2947-86C0-576F501F60DC}" dt="2020-01-05T21:59:55.597" v="2392" actId="14100"/>
        <pc:sldMkLst>
          <pc:docMk/>
          <pc:sldMk cId="1025618360" sldId="327"/>
        </pc:sldMkLst>
        <pc:spChg chg="mod">
          <ac:chgData name="Long B Nguyen" userId="f59fb8f3-a021-417a-8bc1-65c8d471c621" providerId="ADAL" clId="{CC9C9D9A-5149-2947-86C0-576F501F60DC}" dt="2020-01-05T21:59:55.597" v="2392" actId="14100"/>
          <ac:spMkLst>
            <pc:docMk/>
            <pc:sldMk cId="1025618360" sldId="327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CC9C9D9A-5149-2947-86C0-576F501F60DC}" dt="2020-01-05T21:54:47.081" v="2356" actId="2711"/>
        <pc:sldMkLst>
          <pc:docMk/>
          <pc:sldMk cId="3894299887" sldId="328"/>
        </pc:sldMkLst>
        <pc:spChg chg="mod">
          <ac:chgData name="Long B Nguyen" userId="f59fb8f3-a021-417a-8bc1-65c8d471c621" providerId="ADAL" clId="{CC9C9D9A-5149-2947-86C0-576F501F60DC}" dt="2020-01-05T21:51:41.306" v="2327" actId="20577"/>
          <ac:spMkLst>
            <pc:docMk/>
            <pc:sldMk cId="3894299887" sldId="328"/>
            <ac:spMk id="2" creationId="{AA3A228F-61D0-D949-A5E7-F83756230BF8}"/>
          </ac:spMkLst>
        </pc:spChg>
        <pc:spChg chg="mod">
          <ac:chgData name="Long B Nguyen" userId="f59fb8f3-a021-417a-8bc1-65c8d471c621" providerId="ADAL" clId="{CC9C9D9A-5149-2947-86C0-576F501F60DC}" dt="2020-01-05T21:54:47.081" v="2356" actId="2711"/>
          <ac:spMkLst>
            <pc:docMk/>
            <pc:sldMk cId="3894299887" sldId="328"/>
            <ac:spMk id="9" creationId="{E3B2E017-30B2-884B-A113-B419A2ED51AD}"/>
          </ac:spMkLst>
        </pc:spChg>
      </pc:sldChg>
      <pc:sldChg chg="add">
        <pc:chgData name="Long B Nguyen" userId="f59fb8f3-a021-417a-8bc1-65c8d471c621" providerId="ADAL" clId="{CC9C9D9A-5149-2947-86C0-576F501F60DC}" dt="2020-01-05T21:57:38.736" v="2357"/>
        <pc:sldMkLst>
          <pc:docMk/>
          <pc:sldMk cId="4294143140" sldId="329"/>
        </pc:sldMkLst>
      </pc:sldChg>
    </pc:docChg>
  </pc:docChgLst>
  <pc:docChgLst>
    <pc:chgData name="Long Nguyen" userId="f59fb8f3-a021-417a-8bc1-65c8d471c621" providerId="ADAL" clId="{98B5F8C2-D7AA-3A49-83D2-79A8D8C97609}"/>
    <pc:docChg chg="modSld">
      <pc:chgData name="Long Nguyen" userId="f59fb8f3-a021-417a-8bc1-65c8d471c621" providerId="ADAL" clId="{98B5F8C2-D7AA-3A49-83D2-79A8D8C97609}" dt="2023-03-08T15:17:37.413" v="2"/>
      <pc:docMkLst>
        <pc:docMk/>
      </pc:docMkLst>
      <pc:sldChg chg="modAnim">
        <pc:chgData name="Long Nguyen" userId="f59fb8f3-a021-417a-8bc1-65c8d471c621" providerId="ADAL" clId="{98B5F8C2-D7AA-3A49-83D2-79A8D8C97609}" dt="2023-03-08T15:17:37.413" v="2"/>
        <pc:sldMkLst>
          <pc:docMk/>
          <pc:sldMk cId="2148380371" sldId="658"/>
        </pc:sldMkLst>
      </pc:sldChg>
    </pc:docChg>
  </pc:docChgLst>
  <pc:docChgLst>
    <pc:chgData name="Long B Nguyen" userId="f59fb8f3-a021-417a-8bc1-65c8d471c621" providerId="ADAL" clId="{AA9102B5-DACA-D841-B260-AEEBF90FC60A}"/>
    <pc:docChg chg="custSel addSld delSld modSld">
      <pc:chgData name="Long B Nguyen" userId="f59fb8f3-a021-417a-8bc1-65c8d471c621" providerId="ADAL" clId="{AA9102B5-DACA-D841-B260-AEEBF90FC60A}" dt="2020-01-06T17:07:10.515" v="1519" actId="2711"/>
      <pc:docMkLst>
        <pc:docMk/>
      </pc:docMkLst>
      <pc:sldChg chg="modSp">
        <pc:chgData name="Long B Nguyen" userId="f59fb8f3-a021-417a-8bc1-65c8d471c621" providerId="ADAL" clId="{AA9102B5-DACA-D841-B260-AEEBF90FC60A}" dt="2020-01-05T22:05:23.536" v="23" actId="20577"/>
        <pc:sldMkLst>
          <pc:docMk/>
          <pc:sldMk cId="4247104139" sldId="256"/>
        </pc:sldMkLst>
        <pc:spChg chg="mod">
          <ac:chgData name="Long B Nguyen" userId="f59fb8f3-a021-417a-8bc1-65c8d471c621" providerId="ADAL" clId="{AA9102B5-DACA-D841-B260-AEEBF90FC60A}" dt="2020-01-05T22:05:23.536" v="23" actId="20577"/>
          <ac:spMkLst>
            <pc:docMk/>
            <pc:sldMk cId="4247104139" sldId="256"/>
            <ac:spMk id="3" creationId="{1BDC47C8-6776-7B44-9CD4-95FC91452D62}"/>
          </ac:spMkLst>
        </pc:spChg>
      </pc:sldChg>
      <pc:sldChg chg="del">
        <pc:chgData name="Long B Nguyen" userId="f59fb8f3-a021-417a-8bc1-65c8d471c621" providerId="ADAL" clId="{AA9102B5-DACA-D841-B260-AEEBF90FC60A}" dt="2020-01-05T22:05:52.483" v="41" actId="2696"/>
        <pc:sldMkLst>
          <pc:docMk/>
          <pc:sldMk cId="1438711869" sldId="284"/>
        </pc:sldMkLst>
      </pc:sldChg>
      <pc:sldChg chg="del">
        <pc:chgData name="Long B Nguyen" userId="f59fb8f3-a021-417a-8bc1-65c8d471c621" providerId="ADAL" clId="{AA9102B5-DACA-D841-B260-AEEBF90FC60A}" dt="2020-01-05T22:05:52.199" v="24" actId="2696"/>
        <pc:sldMkLst>
          <pc:docMk/>
          <pc:sldMk cId="131840209" sldId="286"/>
        </pc:sldMkLst>
      </pc:sldChg>
      <pc:sldChg chg="del">
        <pc:chgData name="Long B Nguyen" userId="f59fb8f3-a021-417a-8bc1-65c8d471c621" providerId="ADAL" clId="{AA9102B5-DACA-D841-B260-AEEBF90FC60A}" dt="2020-01-05T22:05:52.214" v="25" actId="2696"/>
        <pc:sldMkLst>
          <pc:docMk/>
          <pc:sldMk cId="1816941262" sldId="295"/>
        </pc:sldMkLst>
      </pc:sldChg>
      <pc:sldChg chg="del">
        <pc:chgData name="Long B Nguyen" userId="f59fb8f3-a021-417a-8bc1-65c8d471c621" providerId="ADAL" clId="{AA9102B5-DACA-D841-B260-AEEBF90FC60A}" dt="2020-01-05T22:05:52.246" v="27" actId="2696"/>
        <pc:sldMkLst>
          <pc:docMk/>
          <pc:sldMk cId="553003360" sldId="296"/>
        </pc:sldMkLst>
      </pc:sldChg>
      <pc:sldChg chg="del">
        <pc:chgData name="Long B Nguyen" userId="f59fb8f3-a021-417a-8bc1-65c8d471c621" providerId="ADAL" clId="{AA9102B5-DACA-D841-B260-AEEBF90FC60A}" dt="2020-01-05T22:05:52.268" v="28" actId="2696"/>
        <pc:sldMkLst>
          <pc:docMk/>
          <pc:sldMk cId="3006175481" sldId="297"/>
        </pc:sldMkLst>
      </pc:sldChg>
      <pc:sldChg chg="del">
        <pc:chgData name="Long B Nguyen" userId="f59fb8f3-a021-417a-8bc1-65c8d471c621" providerId="ADAL" clId="{AA9102B5-DACA-D841-B260-AEEBF90FC60A}" dt="2020-01-05T22:05:52.287" v="29" actId="2696"/>
        <pc:sldMkLst>
          <pc:docMk/>
          <pc:sldMk cId="3150557076" sldId="298"/>
        </pc:sldMkLst>
      </pc:sldChg>
      <pc:sldChg chg="del">
        <pc:chgData name="Long B Nguyen" userId="f59fb8f3-a021-417a-8bc1-65c8d471c621" providerId="ADAL" clId="{AA9102B5-DACA-D841-B260-AEEBF90FC60A}" dt="2020-01-05T22:05:52.442" v="38" actId="2696"/>
        <pc:sldMkLst>
          <pc:docMk/>
          <pc:sldMk cId="128704095" sldId="302"/>
        </pc:sldMkLst>
      </pc:sldChg>
      <pc:sldChg chg="del">
        <pc:chgData name="Long B Nguyen" userId="f59fb8f3-a021-417a-8bc1-65c8d471c621" providerId="ADAL" clId="{AA9102B5-DACA-D841-B260-AEEBF90FC60A}" dt="2020-01-05T22:05:52.305" v="30" actId="2696"/>
        <pc:sldMkLst>
          <pc:docMk/>
          <pc:sldMk cId="3275945509" sldId="303"/>
        </pc:sldMkLst>
      </pc:sldChg>
      <pc:sldChg chg="del">
        <pc:chgData name="Long B Nguyen" userId="f59fb8f3-a021-417a-8bc1-65c8d471c621" providerId="ADAL" clId="{AA9102B5-DACA-D841-B260-AEEBF90FC60A}" dt="2020-01-05T22:05:52.321" v="31" actId="2696"/>
        <pc:sldMkLst>
          <pc:docMk/>
          <pc:sldMk cId="406772024" sldId="304"/>
        </pc:sldMkLst>
      </pc:sldChg>
      <pc:sldChg chg="del">
        <pc:chgData name="Long B Nguyen" userId="f59fb8f3-a021-417a-8bc1-65c8d471c621" providerId="ADAL" clId="{AA9102B5-DACA-D841-B260-AEEBF90FC60A}" dt="2020-01-05T22:05:52.334" v="32" actId="2696"/>
        <pc:sldMkLst>
          <pc:docMk/>
          <pc:sldMk cId="1703902501" sldId="305"/>
        </pc:sldMkLst>
      </pc:sldChg>
      <pc:sldChg chg="del">
        <pc:chgData name="Long B Nguyen" userId="f59fb8f3-a021-417a-8bc1-65c8d471c621" providerId="ADAL" clId="{AA9102B5-DACA-D841-B260-AEEBF90FC60A}" dt="2020-01-05T22:05:52.461" v="39" actId="2696"/>
        <pc:sldMkLst>
          <pc:docMk/>
          <pc:sldMk cId="3614829039" sldId="306"/>
        </pc:sldMkLst>
      </pc:sldChg>
      <pc:sldChg chg="del">
        <pc:chgData name="Long B Nguyen" userId="f59fb8f3-a021-417a-8bc1-65c8d471c621" providerId="ADAL" clId="{AA9102B5-DACA-D841-B260-AEEBF90FC60A}" dt="2020-01-05T22:05:52.471" v="40" actId="2696"/>
        <pc:sldMkLst>
          <pc:docMk/>
          <pc:sldMk cId="295911327" sldId="307"/>
        </pc:sldMkLst>
      </pc:sldChg>
      <pc:sldChg chg="del">
        <pc:chgData name="Long B Nguyen" userId="f59fb8f3-a021-417a-8bc1-65c8d471c621" providerId="ADAL" clId="{AA9102B5-DACA-D841-B260-AEEBF90FC60A}" dt="2020-01-05T22:05:52.353" v="33" actId="2696"/>
        <pc:sldMkLst>
          <pc:docMk/>
          <pc:sldMk cId="67957925" sldId="308"/>
        </pc:sldMkLst>
      </pc:sldChg>
      <pc:sldChg chg="del">
        <pc:chgData name="Long B Nguyen" userId="f59fb8f3-a021-417a-8bc1-65c8d471c621" providerId="ADAL" clId="{AA9102B5-DACA-D841-B260-AEEBF90FC60A}" dt="2020-01-05T22:05:52.365" v="34" actId="2696"/>
        <pc:sldMkLst>
          <pc:docMk/>
          <pc:sldMk cId="1872435103" sldId="309"/>
        </pc:sldMkLst>
      </pc:sldChg>
      <pc:sldChg chg="del">
        <pc:chgData name="Long B Nguyen" userId="f59fb8f3-a021-417a-8bc1-65c8d471c621" providerId="ADAL" clId="{AA9102B5-DACA-D841-B260-AEEBF90FC60A}" dt="2020-01-05T22:05:52.385" v="35" actId="2696"/>
        <pc:sldMkLst>
          <pc:docMk/>
          <pc:sldMk cId="4088965571" sldId="310"/>
        </pc:sldMkLst>
      </pc:sldChg>
      <pc:sldChg chg="del">
        <pc:chgData name="Long B Nguyen" userId="f59fb8f3-a021-417a-8bc1-65c8d471c621" providerId="ADAL" clId="{AA9102B5-DACA-D841-B260-AEEBF90FC60A}" dt="2020-01-05T22:05:52.404" v="36" actId="2696"/>
        <pc:sldMkLst>
          <pc:docMk/>
          <pc:sldMk cId="2255846137" sldId="311"/>
        </pc:sldMkLst>
      </pc:sldChg>
      <pc:sldChg chg="del">
        <pc:chgData name="Long B Nguyen" userId="f59fb8f3-a021-417a-8bc1-65c8d471c621" providerId="ADAL" clId="{AA9102B5-DACA-D841-B260-AEEBF90FC60A}" dt="2020-01-05T22:05:52.423" v="37" actId="2696"/>
        <pc:sldMkLst>
          <pc:docMk/>
          <pc:sldMk cId="1513627164" sldId="312"/>
        </pc:sldMkLst>
      </pc:sldChg>
      <pc:sldChg chg="del">
        <pc:chgData name="Long B Nguyen" userId="f59fb8f3-a021-417a-8bc1-65c8d471c621" providerId="ADAL" clId="{AA9102B5-DACA-D841-B260-AEEBF90FC60A}" dt="2020-01-05T22:05:52.231" v="26" actId="2696"/>
        <pc:sldMkLst>
          <pc:docMk/>
          <pc:sldMk cId="2097059918" sldId="313"/>
        </pc:sldMkLst>
      </pc:sldChg>
      <pc:sldChg chg="modSp">
        <pc:chgData name="Long B Nguyen" userId="f59fb8f3-a021-417a-8bc1-65c8d471c621" providerId="ADAL" clId="{AA9102B5-DACA-D841-B260-AEEBF90FC60A}" dt="2020-01-06T15:37:30.346" v="948" actId="20577"/>
        <pc:sldMkLst>
          <pc:docMk/>
          <pc:sldMk cId="1452600724" sldId="316"/>
        </pc:sldMkLst>
        <pc:spChg chg="mod">
          <ac:chgData name="Long B Nguyen" userId="f59fb8f3-a021-417a-8bc1-65c8d471c621" providerId="ADAL" clId="{AA9102B5-DACA-D841-B260-AEEBF90FC60A}" dt="2020-01-06T15:37:30.346" v="948" actId="20577"/>
          <ac:spMkLst>
            <pc:docMk/>
            <pc:sldMk cId="1452600724" sldId="316"/>
            <ac:spMk id="9" creationId="{E3B2E017-30B2-884B-A113-B419A2ED51AD}"/>
          </ac:spMkLst>
        </pc:spChg>
      </pc:sldChg>
      <pc:sldChg chg="del">
        <pc:chgData name="Long B Nguyen" userId="f59fb8f3-a021-417a-8bc1-65c8d471c621" providerId="ADAL" clId="{AA9102B5-DACA-D841-B260-AEEBF90FC60A}" dt="2020-01-06T15:03:11.354" v="848" actId="2696"/>
        <pc:sldMkLst>
          <pc:docMk/>
          <pc:sldMk cId="1787114790" sldId="317"/>
        </pc:sldMkLst>
      </pc:sldChg>
      <pc:sldChg chg="del">
        <pc:chgData name="Long B Nguyen" userId="f59fb8f3-a021-417a-8bc1-65c8d471c621" providerId="ADAL" clId="{AA9102B5-DACA-D841-B260-AEEBF90FC60A}" dt="2020-01-05T22:06:12.101" v="42" actId="2696"/>
        <pc:sldMkLst>
          <pc:docMk/>
          <pc:sldMk cId="1215229427" sldId="318"/>
        </pc:sldMkLst>
      </pc:sldChg>
      <pc:sldChg chg="modSp">
        <pc:chgData name="Long B Nguyen" userId="f59fb8f3-a021-417a-8bc1-65c8d471c621" providerId="ADAL" clId="{AA9102B5-DACA-D841-B260-AEEBF90FC60A}" dt="2020-01-06T01:48:03.413" v="110" actId="20577"/>
        <pc:sldMkLst>
          <pc:docMk/>
          <pc:sldMk cId="924617162" sldId="319"/>
        </pc:sldMkLst>
        <pc:spChg chg="mod">
          <ac:chgData name="Long B Nguyen" userId="f59fb8f3-a021-417a-8bc1-65c8d471c621" providerId="ADAL" clId="{AA9102B5-DACA-D841-B260-AEEBF90FC60A}" dt="2020-01-06T01:48:03.413" v="110" actId="20577"/>
          <ac:spMkLst>
            <pc:docMk/>
            <pc:sldMk cId="924617162" sldId="319"/>
            <ac:spMk id="9" creationId="{E3B2E017-30B2-884B-A113-B419A2ED51AD}"/>
          </ac:spMkLst>
        </pc:spChg>
      </pc:sldChg>
      <pc:sldChg chg="modSp">
        <pc:chgData name="Long B Nguyen" userId="f59fb8f3-a021-417a-8bc1-65c8d471c621" providerId="ADAL" clId="{AA9102B5-DACA-D841-B260-AEEBF90FC60A}" dt="2020-01-06T01:56:11.549" v="712" actId="1076"/>
        <pc:sldMkLst>
          <pc:docMk/>
          <pc:sldMk cId="1310010799" sldId="324"/>
        </pc:sldMkLst>
        <pc:spChg chg="mod">
          <ac:chgData name="Long B Nguyen" userId="f59fb8f3-a021-417a-8bc1-65c8d471c621" providerId="ADAL" clId="{AA9102B5-DACA-D841-B260-AEEBF90FC60A}" dt="2020-01-06T01:56:11.549" v="712" actId="1076"/>
          <ac:spMkLst>
            <pc:docMk/>
            <pc:sldMk cId="1310010799" sldId="324"/>
            <ac:spMk id="9" creationId="{E3B2E017-30B2-884B-A113-B419A2ED51AD}"/>
          </ac:spMkLst>
        </pc:spChg>
      </pc:sldChg>
      <pc:sldChg chg="modSp">
        <pc:chgData name="Long B Nguyen" userId="f59fb8f3-a021-417a-8bc1-65c8d471c621" providerId="ADAL" clId="{AA9102B5-DACA-D841-B260-AEEBF90FC60A}" dt="2020-01-06T15:35:11.658" v="853" actId="20577"/>
        <pc:sldMkLst>
          <pc:docMk/>
          <pc:sldMk cId="3314372952" sldId="325"/>
        </pc:sldMkLst>
        <pc:spChg chg="mod">
          <ac:chgData name="Long B Nguyen" userId="f59fb8f3-a021-417a-8bc1-65c8d471c621" providerId="ADAL" clId="{AA9102B5-DACA-D841-B260-AEEBF90FC60A}" dt="2020-01-06T15:35:11.658" v="853" actId="20577"/>
          <ac:spMkLst>
            <pc:docMk/>
            <pc:sldMk cId="3314372952" sldId="325"/>
            <ac:spMk id="2" creationId="{AA3A228F-61D0-D949-A5E7-F83756230BF8}"/>
          </ac:spMkLst>
        </pc:spChg>
        <pc:spChg chg="mod">
          <ac:chgData name="Long B Nguyen" userId="f59fb8f3-a021-417a-8bc1-65c8d471c621" providerId="ADAL" clId="{AA9102B5-DACA-D841-B260-AEEBF90FC60A}" dt="2020-01-06T15:02:45.351" v="846" actId="20577"/>
          <ac:spMkLst>
            <pc:docMk/>
            <pc:sldMk cId="3314372952" sldId="325"/>
            <ac:spMk id="9" creationId="{E3B2E017-30B2-884B-A113-B419A2ED51AD}"/>
          </ac:spMkLst>
        </pc:spChg>
      </pc:sldChg>
      <pc:sldChg chg="del">
        <pc:chgData name="Long B Nguyen" userId="f59fb8f3-a021-417a-8bc1-65c8d471c621" providerId="ADAL" clId="{AA9102B5-DACA-D841-B260-AEEBF90FC60A}" dt="2020-01-06T15:03:07.580" v="847" actId="2696"/>
        <pc:sldMkLst>
          <pc:docMk/>
          <pc:sldMk cId="3117943122" sldId="326"/>
        </pc:sldMkLst>
      </pc:sldChg>
      <pc:sldChg chg="del">
        <pc:chgData name="Long B Nguyen" userId="f59fb8f3-a021-417a-8bc1-65c8d471c621" providerId="ADAL" clId="{AA9102B5-DACA-D841-B260-AEEBF90FC60A}" dt="2020-01-06T01:49:27.456" v="111" actId="2696"/>
        <pc:sldMkLst>
          <pc:docMk/>
          <pc:sldMk cId="1025618360" sldId="327"/>
        </pc:sldMkLst>
      </pc:sldChg>
      <pc:sldChg chg="modSp add">
        <pc:chgData name="Long B Nguyen" userId="f59fb8f3-a021-417a-8bc1-65c8d471c621" providerId="ADAL" clId="{AA9102B5-DACA-D841-B260-AEEBF90FC60A}" dt="2020-01-06T15:00:48.763" v="818" actId="113"/>
        <pc:sldMkLst>
          <pc:docMk/>
          <pc:sldMk cId="1724104636" sldId="327"/>
        </pc:sldMkLst>
        <pc:spChg chg="mod">
          <ac:chgData name="Long B Nguyen" userId="f59fb8f3-a021-417a-8bc1-65c8d471c621" providerId="ADAL" clId="{AA9102B5-DACA-D841-B260-AEEBF90FC60A}" dt="2020-01-06T15:00:48.763" v="818" actId="113"/>
          <ac:spMkLst>
            <pc:docMk/>
            <pc:sldMk cId="1724104636" sldId="327"/>
            <ac:spMk id="9" creationId="{E3B2E017-30B2-884B-A113-B419A2ED51AD}"/>
          </ac:spMkLst>
        </pc:spChg>
      </pc:sldChg>
      <pc:sldChg chg="modSp">
        <pc:chgData name="Long B Nguyen" userId="f59fb8f3-a021-417a-8bc1-65c8d471c621" providerId="ADAL" clId="{AA9102B5-DACA-D841-B260-AEEBF90FC60A}" dt="2020-01-06T01:55:34.369" v="708" actId="20577"/>
        <pc:sldMkLst>
          <pc:docMk/>
          <pc:sldMk cId="4294143140" sldId="329"/>
        </pc:sldMkLst>
        <pc:spChg chg="mod">
          <ac:chgData name="Long B Nguyen" userId="f59fb8f3-a021-417a-8bc1-65c8d471c621" providerId="ADAL" clId="{AA9102B5-DACA-D841-B260-AEEBF90FC60A}" dt="2020-01-06T01:55:34.369" v="708" actId="20577"/>
          <ac:spMkLst>
            <pc:docMk/>
            <pc:sldMk cId="4294143140" sldId="329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AA9102B5-DACA-D841-B260-AEEBF90FC60A}" dt="2020-01-06T15:01:01.638" v="819" actId="2711"/>
        <pc:sldMkLst>
          <pc:docMk/>
          <pc:sldMk cId="3594730708" sldId="330"/>
        </pc:sldMkLst>
        <pc:spChg chg="mod">
          <ac:chgData name="Long B Nguyen" userId="f59fb8f3-a021-417a-8bc1-65c8d471c621" providerId="ADAL" clId="{AA9102B5-DACA-D841-B260-AEEBF90FC60A}" dt="2020-01-06T15:01:01.638" v="819" actId="2711"/>
          <ac:spMkLst>
            <pc:docMk/>
            <pc:sldMk cId="3594730708" sldId="330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AA9102B5-DACA-D841-B260-AEEBF90FC60A}" dt="2020-01-06T02:00:17.493" v="815" actId="255"/>
        <pc:sldMkLst>
          <pc:docMk/>
          <pc:sldMk cId="3870816631" sldId="331"/>
        </pc:sldMkLst>
        <pc:spChg chg="mod">
          <ac:chgData name="Long B Nguyen" userId="f59fb8f3-a021-417a-8bc1-65c8d471c621" providerId="ADAL" clId="{AA9102B5-DACA-D841-B260-AEEBF90FC60A}" dt="2020-01-06T02:00:17.493" v="815" actId="255"/>
          <ac:spMkLst>
            <pc:docMk/>
            <pc:sldMk cId="3870816631" sldId="331"/>
            <ac:spMk id="9" creationId="{E3B2E017-30B2-884B-A113-B419A2ED51AD}"/>
          </ac:spMkLst>
        </pc:spChg>
      </pc:sldChg>
      <pc:sldChg chg="modSp add">
        <pc:chgData name="Long B Nguyen" userId="f59fb8f3-a021-417a-8bc1-65c8d471c621" providerId="ADAL" clId="{AA9102B5-DACA-D841-B260-AEEBF90FC60A}" dt="2020-01-06T17:07:10.515" v="1519" actId="2711"/>
        <pc:sldMkLst>
          <pc:docMk/>
          <pc:sldMk cId="3124353102" sldId="332"/>
        </pc:sldMkLst>
        <pc:spChg chg="mod">
          <ac:chgData name="Long B Nguyen" userId="f59fb8f3-a021-417a-8bc1-65c8d471c621" providerId="ADAL" clId="{AA9102B5-DACA-D841-B260-AEEBF90FC60A}" dt="2020-01-06T17:03:36.721" v="1332" actId="20577"/>
          <ac:spMkLst>
            <pc:docMk/>
            <pc:sldMk cId="3124353102" sldId="332"/>
            <ac:spMk id="2" creationId="{AA3A228F-61D0-D949-A5E7-F83756230BF8}"/>
          </ac:spMkLst>
        </pc:spChg>
        <pc:spChg chg="mod">
          <ac:chgData name="Long B Nguyen" userId="f59fb8f3-a021-417a-8bc1-65c8d471c621" providerId="ADAL" clId="{AA9102B5-DACA-D841-B260-AEEBF90FC60A}" dt="2020-01-06T17:07:10.515" v="1519" actId="2711"/>
          <ac:spMkLst>
            <pc:docMk/>
            <pc:sldMk cId="3124353102" sldId="332"/>
            <ac:spMk id="9" creationId="{E3B2E017-30B2-884B-A113-B419A2ED51AD}"/>
          </ac:spMkLst>
        </pc:spChg>
      </pc:sldChg>
    </pc:docChg>
  </pc:docChgLst>
  <pc:docChgLst>
    <pc:chgData name="Long B Nguyen" userId="f59fb8f3-a021-417a-8bc1-65c8d471c621" providerId="ADAL" clId="{B5860C40-AA08-4447-A918-2D2782E0FC0B}"/>
    <pc:docChg chg="delSld modSld">
      <pc:chgData name="Long B Nguyen" userId="f59fb8f3-a021-417a-8bc1-65c8d471c621" providerId="ADAL" clId="{B5860C40-AA08-4447-A918-2D2782E0FC0B}" dt="2019-09-16T13:59:20.091" v="35" actId="2696"/>
      <pc:docMkLst>
        <pc:docMk/>
      </pc:docMkLst>
      <pc:sldChg chg="modSp">
        <pc:chgData name="Long B Nguyen" userId="f59fb8f3-a021-417a-8bc1-65c8d471c621" providerId="ADAL" clId="{B5860C40-AA08-4447-A918-2D2782E0FC0B}" dt="2019-09-16T13:58:36.640" v="18" actId="20577"/>
        <pc:sldMkLst>
          <pc:docMk/>
          <pc:sldMk cId="4247104139" sldId="256"/>
        </pc:sldMkLst>
        <pc:spChg chg="mod">
          <ac:chgData name="Long B Nguyen" userId="f59fb8f3-a021-417a-8bc1-65c8d471c621" providerId="ADAL" clId="{B5860C40-AA08-4447-A918-2D2782E0FC0B}" dt="2019-09-16T13:58:36.640" v="18" actId="20577"/>
          <ac:spMkLst>
            <pc:docMk/>
            <pc:sldMk cId="4247104139" sldId="256"/>
            <ac:spMk id="3" creationId="{1BDC47C8-6776-7B44-9CD4-95FC91452D62}"/>
          </ac:spMkLst>
        </pc:spChg>
      </pc:sldChg>
    </pc:docChg>
  </pc:docChgLst>
  <pc:docChgLst>
    <pc:chgData name="Long B Nguyen" userId="f59fb8f3-a021-417a-8bc1-65c8d471c621" providerId="ADAL" clId="{7E551B6C-1E81-B548-A72C-C51786C7D0CC}"/>
    <pc:docChg chg="custSel addSld delSld modSld">
      <pc:chgData name="Long B Nguyen" userId="f59fb8f3-a021-417a-8bc1-65c8d471c621" providerId="ADAL" clId="{7E551B6C-1E81-B548-A72C-C51786C7D0CC}" dt="2021-06-11T17:34:49.741" v="4330" actId="2696"/>
      <pc:docMkLst>
        <pc:docMk/>
      </pc:docMkLst>
      <pc:sldChg chg="del">
        <pc:chgData name="Long B Nguyen" userId="f59fb8f3-a021-417a-8bc1-65c8d471c621" providerId="ADAL" clId="{7E551B6C-1E81-B548-A72C-C51786C7D0CC}" dt="2021-06-11T17:34:49.741" v="4330" actId="2696"/>
        <pc:sldMkLst>
          <pc:docMk/>
          <pc:sldMk cId="1758448129" sldId="309"/>
        </pc:sldMkLst>
      </pc:sldChg>
      <pc:sldChg chg="modSp add mod modAnim">
        <pc:chgData name="Long B Nguyen" userId="f59fb8f3-a021-417a-8bc1-65c8d471c621" providerId="ADAL" clId="{7E551B6C-1E81-B548-A72C-C51786C7D0CC}" dt="2021-06-11T12:17:07.088" v="2124" actId="20577"/>
        <pc:sldMkLst>
          <pc:docMk/>
          <pc:sldMk cId="833801237" sldId="313"/>
        </pc:sldMkLst>
        <pc:spChg chg="mod">
          <ac:chgData name="Long B Nguyen" userId="f59fb8f3-a021-417a-8bc1-65c8d471c621" providerId="ADAL" clId="{7E551B6C-1E81-B548-A72C-C51786C7D0CC}" dt="2021-06-11T12:17:07.088" v="2124" actId="20577"/>
          <ac:spMkLst>
            <pc:docMk/>
            <pc:sldMk cId="833801237" sldId="313"/>
            <ac:spMk id="3" creationId="{44A58473-3189-0C44-8A5E-E353CDFB3E5C}"/>
          </ac:spMkLst>
        </pc:spChg>
        <pc:spChg chg="mod">
          <ac:chgData name="Long B Nguyen" userId="f59fb8f3-a021-417a-8bc1-65c8d471c621" providerId="ADAL" clId="{7E551B6C-1E81-B548-A72C-C51786C7D0CC}" dt="2021-06-10T17:08:52.682" v="1374" actId="1076"/>
          <ac:spMkLst>
            <pc:docMk/>
            <pc:sldMk cId="833801237" sldId="313"/>
            <ac:spMk id="21505" creationId="{BCBA125C-ACA7-FB47-96FC-9420F821AD81}"/>
          </ac:spMkLst>
        </pc:spChg>
      </pc:sldChg>
      <pc:sldChg chg="modSp del mod">
        <pc:chgData name="Long B Nguyen" userId="f59fb8f3-a021-417a-8bc1-65c8d471c621" providerId="ADAL" clId="{7E551B6C-1E81-B548-A72C-C51786C7D0CC}" dt="2021-06-10T17:08:32.914" v="1371" actId="2696"/>
        <pc:sldMkLst>
          <pc:docMk/>
          <pc:sldMk cId="3947558204" sldId="313"/>
        </pc:sldMkLst>
        <pc:spChg chg="mod">
          <ac:chgData name="Long B Nguyen" userId="f59fb8f3-a021-417a-8bc1-65c8d471c621" providerId="ADAL" clId="{7E551B6C-1E81-B548-A72C-C51786C7D0CC}" dt="2021-06-10T17:07:55.946" v="1369" actId="14100"/>
          <ac:spMkLst>
            <pc:docMk/>
            <pc:sldMk cId="3947558204" sldId="313"/>
            <ac:spMk id="21505" creationId="{BCBA125C-ACA7-FB47-96FC-9420F821AD81}"/>
          </ac:spMkLst>
        </pc:spChg>
      </pc:sldChg>
      <pc:sldChg chg="del">
        <pc:chgData name="Long B Nguyen" userId="f59fb8f3-a021-417a-8bc1-65c8d471c621" providerId="ADAL" clId="{7E551B6C-1E81-B548-A72C-C51786C7D0CC}" dt="2021-06-10T17:02:53.723" v="1102" actId="2696"/>
        <pc:sldMkLst>
          <pc:docMk/>
          <pc:sldMk cId="2054265466" sldId="314"/>
        </pc:sldMkLst>
      </pc:sldChg>
      <pc:sldChg chg="modSp add mod">
        <pc:chgData name="Long B Nguyen" userId="f59fb8f3-a021-417a-8bc1-65c8d471c621" providerId="ADAL" clId="{7E551B6C-1E81-B548-A72C-C51786C7D0CC}" dt="2021-06-11T12:17:35.863" v="2130" actId="255"/>
        <pc:sldMkLst>
          <pc:docMk/>
          <pc:sldMk cId="4199940570" sldId="314"/>
        </pc:sldMkLst>
        <pc:spChg chg="mod">
          <ac:chgData name="Long B Nguyen" userId="f59fb8f3-a021-417a-8bc1-65c8d471c621" providerId="ADAL" clId="{7E551B6C-1E81-B548-A72C-C51786C7D0CC}" dt="2021-06-11T12:17:35.863" v="2130" actId="255"/>
          <ac:spMkLst>
            <pc:docMk/>
            <pc:sldMk cId="4199940570" sldId="314"/>
            <ac:spMk id="3" creationId="{A2015382-9B7F-FE46-8251-9DC1E84F44FE}"/>
          </ac:spMkLst>
        </pc:spChg>
        <pc:spChg chg="mod">
          <ac:chgData name="Long B Nguyen" userId="f59fb8f3-a021-417a-8bc1-65c8d471c621" providerId="ADAL" clId="{7E551B6C-1E81-B548-A72C-C51786C7D0CC}" dt="2021-06-11T12:17:25.436" v="2126" actId="1076"/>
          <ac:spMkLst>
            <pc:docMk/>
            <pc:sldMk cId="4199940570" sldId="314"/>
            <ac:spMk id="22529" creationId="{D64B8878-850A-FD49-812E-00E5D00C2909}"/>
          </ac:spMkLst>
        </pc:spChg>
      </pc:sldChg>
      <pc:sldChg chg="del">
        <pc:chgData name="Long B Nguyen" userId="f59fb8f3-a021-417a-8bc1-65c8d471c621" providerId="ADAL" clId="{7E551B6C-1E81-B548-A72C-C51786C7D0CC}" dt="2021-06-10T17:02:53.787" v="1105" actId="2696"/>
        <pc:sldMkLst>
          <pc:docMk/>
          <pc:sldMk cId="917461937" sldId="315"/>
        </pc:sldMkLst>
      </pc:sldChg>
      <pc:sldChg chg="modSp add mod">
        <pc:chgData name="Long B Nguyen" userId="f59fb8f3-a021-417a-8bc1-65c8d471c621" providerId="ADAL" clId="{7E551B6C-1E81-B548-A72C-C51786C7D0CC}" dt="2021-06-11T12:18:09.763" v="2139" actId="14100"/>
        <pc:sldMkLst>
          <pc:docMk/>
          <pc:sldMk cId="1902012464" sldId="315"/>
        </pc:sldMkLst>
        <pc:spChg chg="mod">
          <ac:chgData name="Long B Nguyen" userId="f59fb8f3-a021-417a-8bc1-65c8d471c621" providerId="ADAL" clId="{7E551B6C-1E81-B548-A72C-C51786C7D0CC}" dt="2021-06-11T12:18:09.763" v="2139" actId="14100"/>
          <ac:spMkLst>
            <pc:docMk/>
            <pc:sldMk cId="1902012464" sldId="315"/>
            <ac:spMk id="3" creationId="{1749D47C-23C2-834A-9FE9-50A8E8BE40E7}"/>
          </ac:spMkLst>
        </pc:spChg>
        <pc:spChg chg="mod">
          <ac:chgData name="Long B Nguyen" userId="f59fb8f3-a021-417a-8bc1-65c8d471c621" providerId="ADAL" clId="{7E551B6C-1E81-B548-A72C-C51786C7D0CC}" dt="2021-06-11T12:18:05.222" v="2137" actId="1076"/>
          <ac:spMkLst>
            <pc:docMk/>
            <pc:sldMk cId="1902012464" sldId="315"/>
            <ac:spMk id="24577" creationId="{44A4C074-C74F-714A-A8EE-ABAB5BC20626}"/>
          </ac:spMkLst>
        </pc:spChg>
      </pc:sldChg>
      <pc:sldChg chg="modSp add mod">
        <pc:chgData name="Long B Nguyen" userId="f59fb8f3-a021-417a-8bc1-65c8d471c621" providerId="ADAL" clId="{7E551B6C-1E81-B548-A72C-C51786C7D0CC}" dt="2021-06-11T12:18:43.912" v="2147" actId="255"/>
        <pc:sldMkLst>
          <pc:docMk/>
          <pc:sldMk cId="1824894821" sldId="316"/>
        </pc:sldMkLst>
        <pc:spChg chg="mod">
          <ac:chgData name="Long B Nguyen" userId="f59fb8f3-a021-417a-8bc1-65c8d471c621" providerId="ADAL" clId="{7E551B6C-1E81-B548-A72C-C51786C7D0CC}" dt="2021-06-11T12:18:43.912" v="2147" actId="255"/>
          <ac:spMkLst>
            <pc:docMk/>
            <pc:sldMk cId="1824894821" sldId="316"/>
            <ac:spMk id="3" creationId="{C1BB7D3F-3A2C-0E43-B723-6E892A40421F}"/>
          </ac:spMkLst>
        </pc:spChg>
        <pc:spChg chg="mod">
          <ac:chgData name="Long B Nguyen" userId="f59fb8f3-a021-417a-8bc1-65c8d471c621" providerId="ADAL" clId="{7E551B6C-1E81-B548-A72C-C51786C7D0CC}" dt="2021-06-11T12:18:17.165" v="2141" actId="1076"/>
          <ac:spMkLst>
            <pc:docMk/>
            <pc:sldMk cId="1824894821" sldId="316"/>
            <ac:spMk id="25601" creationId="{D924ED1B-1F5B-5B4D-BA47-0A5B5F4A1A7F}"/>
          </ac:spMkLst>
        </pc:spChg>
      </pc:sldChg>
      <pc:sldChg chg="del">
        <pc:chgData name="Long B Nguyen" userId="f59fb8f3-a021-417a-8bc1-65c8d471c621" providerId="ADAL" clId="{7E551B6C-1E81-B548-A72C-C51786C7D0CC}" dt="2021-06-10T17:02:53.804" v="1106" actId="2696"/>
        <pc:sldMkLst>
          <pc:docMk/>
          <pc:sldMk cId="3266234076" sldId="316"/>
        </pc:sldMkLst>
      </pc:sldChg>
      <pc:sldChg chg="modSp add mod">
        <pc:chgData name="Long B Nguyen" userId="f59fb8f3-a021-417a-8bc1-65c8d471c621" providerId="ADAL" clId="{7E551B6C-1E81-B548-A72C-C51786C7D0CC}" dt="2021-06-11T12:17:51.591" v="2133" actId="14100"/>
        <pc:sldMkLst>
          <pc:docMk/>
          <pc:sldMk cId="1105327036" sldId="317"/>
        </pc:sldMkLst>
        <pc:spChg chg="mod">
          <ac:chgData name="Long B Nguyen" userId="f59fb8f3-a021-417a-8bc1-65c8d471c621" providerId="ADAL" clId="{7E551B6C-1E81-B548-A72C-C51786C7D0CC}" dt="2021-06-11T12:17:48.263" v="2132" actId="1076"/>
          <ac:spMkLst>
            <pc:docMk/>
            <pc:sldMk cId="1105327036" sldId="317"/>
            <ac:spMk id="23553" creationId="{5E6C904F-B0D2-8542-BF56-4B43E4386E3D}"/>
          </ac:spMkLst>
        </pc:spChg>
        <pc:picChg chg="mod">
          <ac:chgData name="Long B Nguyen" userId="f59fb8f3-a021-417a-8bc1-65c8d471c621" providerId="ADAL" clId="{7E551B6C-1E81-B548-A72C-C51786C7D0CC}" dt="2021-06-11T12:17:51.591" v="2133" actId="14100"/>
          <ac:picMkLst>
            <pc:docMk/>
            <pc:sldMk cId="1105327036" sldId="317"/>
            <ac:picMk id="2" creationId="{D5FC4C3C-5059-9845-989F-6DA2B906114F}"/>
          </ac:picMkLst>
        </pc:picChg>
      </pc:sldChg>
      <pc:sldChg chg="del">
        <pc:chgData name="Long B Nguyen" userId="f59fb8f3-a021-417a-8bc1-65c8d471c621" providerId="ADAL" clId="{7E551B6C-1E81-B548-A72C-C51786C7D0CC}" dt="2021-06-10T17:02:53.738" v="1103" actId="2696"/>
        <pc:sldMkLst>
          <pc:docMk/>
          <pc:sldMk cId="2886319738" sldId="317"/>
        </pc:sldMkLst>
      </pc:sldChg>
      <pc:sldChg chg="modSp add mod">
        <pc:chgData name="Long B Nguyen" userId="f59fb8f3-a021-417a-8bc1-65c8d471c621" providerId="ADAL" clId="{7E551B6C-1E81-B548-A72C-C51786C7D0CC}" dt="2021-06-11T12:19:10.483" v="2165" actId="14100"/>
        <pc:sldMkLst>
          <pc:docMk/>
          <pc:sldMk cId="1694859685" sldId="319"/>
        </pc:sldMkLst>
        <pc:spChg chg="mod">
          <ac:chgData name="Long B Nguyen" userId="f59fb8f3-a021-417a-8bc1-65c8d471c621" providerId="ADAL" clId="{7E551B6C-1E81-B548-A72C-C51786C7D0CC}" dt="2021-06-11T12:19:10.483" v="2165" actId="14100"/>
          <ac:spMkLst>
            <pc:docMk/>
            <pc:sldMk cId="1694859685" sldId="319"/>
            <ac:spMk id="3" creationId="{6BAAF3A1-8774-5448-8A90-E12045B4D3F2}"/>
          </ac:spMkLst>
        </pc:spChg>
        <pc:spChg chg="mod">
          <ac:chgData name="Long B Nguyen" userId="f59fb8f3-a021-417a-8bc1-65c8d471c621" providerId="ADAL" clId="{7E551B6C-1E81-B548-A72C-C51786C7D0CC}" dt="2021-06-11T12:19:05.294" v="2163" actId="1076"/>
          <ac:spMkLst>
            <pc:docMk/>
            <pc:sldMk cId="1694859685" sldId="319"/>
            <ac:spMk id="27649" creationId="{6DF2718B-6957-A844-8110-C38E5F3B4833}"/>
          </ac:spMkLst>
        </pc:spChg>
      </pc:sldChg>
      <pc:sldChg chg="del">
        <pc:chgData name="Long B Nguyen" userId="f59fb8f3-a021-417a-8bc1-65c8d471c621" providerId="ADAL" clId="{7E551B6C-1E81-B548-A72C-C51786C7D0CC}" dt="2021-06-10T17:02:53.844" v="1108" actId="2696"/>
        <pc:sldMkLst>
          <pc:docMk/>
          <pc:sldMk cId="3906700287" sldId="319"/>
        </pc:sldMkLst>
      </pc:sldChg>
      <pc:sldChg chg="del">
        <pc:chgData name="Long B Nguyen" userId="f59fb8f3-a021-417a-8bc1-65c8d471c621" providerId="ADAL" clId="{7E551B6C-1E81-B548-A72C-C51786C7D0CC}" dt="2021-06-10T17:02:53.989" v="1110" actId="2696"/>
        <pc:sldMkLst>
          <pc:docMk/>
          <pc:sldMk cId="1810541734" sldId="320"/>
        </pc:sldMkLst>
      </pc:sldChg>
      <pc:sldChg chg="modSp add mod">
        <pc:chgData name="Long B Nguyen" userId="f59fb8f3-a021-417a-8bc1-65c8d471c621" providerId="ADAL" clId="{7E551B6C-1E81-B548-A72C-C51786C7D0CC}" dt="2021-06-11T12:19:53.077" v="2177" actId="20577"/>
        <pc:sldMkLst>
          <pc:docMk/>
          <pc:sldMk cId="3981954340" sldId="320"/>
        </pc:sldMkLst>
        <pc:spChg chg="mod">
          <ac:chgData name="Long B Nguyen" userId="f59fb8f3-a021-417a-8bc1-65c8d471c621" providerId="ADAL" clId="{7E551B6C-1E81-B548-A72C-C51786C7D0CC}" dt="2021-06-11T12:19:53.077" v="2177" actId="20577"/>
          <ac:spMkLst>
            <pc:docMk/>
            <pc:sldMk cId="3981954340" sldId="320"/>
            <ac:spMk id="3" creationId="{D1CC84C1-64E3-8C44-A271-6413B01F1B9F}"/>
          </ac:spMkLst>
        </pc:spChg>
        <pc:spChg chg="mod">
          <ac:chgData name="Long B Nguyen" userId="f59fb8f3-a021-417a-8bc1-65c8d471c621" providerId="ADAL" clId="{7E551B6C-1E81-B548-A72C-C51786C7D0CC}" dt="2021-06-11T12:19:34.831" v="2173" actId="1076"/>
          <ac:spMkLst>
            <pc:docMk/>
            <pc:sldMk cId="3981954340" sldId="320"/>
            <ac:spMk id="29697" creationId="{5D843E53-35E9-E74F-AAF1-1C6E9C7CF5DA}"/>
          </ac:spMkLst>
        </pc:spChg>
      </pc:sldChg>
      <pc:sldChg chg="del">
        <pc:chgData name="Long B Nguyen" userId="f59fb8f3-a021-417a-8bc1-65c8d471c621" providerId="ADAL" clId="{7E551B6C-1E81-B548-A72C-C51786C7D0CC}" dt="2021-06-10T17:02:54.010" v="1111" actId="2696"/>
        <pc:sldMkLst>
          <pc:docMk/>
          <pc:sldMk cId="1359731776" sldId="321"/>
        </pc:sldMkLst>
      </pc:sldChg>
      <pc:sldChg chg="add">
        <pc:chgData name="Long B Nguyen" userId="f59fb8f3-a021-417a-8bc1-65c8d471c621" providerId="ADAL" clId="{7E551B6C-1E81-B548-A72C-C51786C7D0CC}" dt="2021-06-10T17:03:02.443" v="1115"/>
        <pc:sldMkLst>
          <pc:docMk/>
          <pc:sldMk cId="3869412028" sldId="321"/>
        </pc:sldMkLst>
      </pc:sldChg>
      <pc:sldChg chg="modSp add mod">
        <pc:chgData name="Long B Nguyen" userId="f59fb8f3-a021-417a-8bc1-65c8d471c621" providerId="ADAL" clId="{7E551B6C-1E81-B548-A72C-C51786C7D0CC}" dt="2021-06-11T12:20:03.206" v="2179" actId="1076"/>
        <pc:sldMkLst>
          <pc:docMk/>
          <pc:sldMk cId="545779161" sldId="322"/>
        </pc:sldMkLst>
        <pc:spChg chg="mod">
          <ac:chgData name="Long B Nguyen" userId="f59fb8f3-a021-417a-8bc1-65c8d471c621" providerId="ADAL" clId="{7E551B6C-1E81-B548-A72C-C51786C7D0CC}" dt="2021-06-11T12:20:03.206" v="2179" actId="1076"/>
          <ac:spMkLst>
            <pc:docMk/>
            <pc:sldMk cId="545779161" sldId="322"/>
            <ac:spMk id="31745" creationId="{4BD382BA-290D-A94B-A7DD-7AEF84D0700A}"/>
          </ac:spMkLst>
        </pc:spChg>
      </pc:sldChg>
      <pc:sldChg chg="del">
        <pc:chgData name="Long B Nguyen" userId="f59fb8f3-a021-417a-8bc1-65c8d471c621" providerId="ADAL" clId="{7E551B6C-1E81-B548-A72C-C51786C7D0CC}" dt="2021-06-10T17:02:54.030" v="1112" actId="2696"/>
        <pc:sldMkLst>
          <pc:docMk/>
          <pc:sldMk cId="3651577480" sldId="322"/>
        </pc:sldMkLst>
      </pc:sldChg>
      <pc:sldChg chg="del">
        <pc:chgData name="Long B Nguyen" userId="f59fb8f3-a021-417a-8bc1-65c8d471c621" providerId="ADAL" clId="{7E551B6C-1E81-B548-A72C-C51786C7D0CC}" dt="2021-06-10T17:02:53.968" v="1109" actId="2696"/>
        <pc:sldMkLst>
          <pc:docMk/>
          <pc:sldMk cId="1496564367" sldId="323"/>
        </pc:sldMkLst>
      </pc:sldChg>
      <pc:sldChg chg="modSp add mod modAnim">
        <pc:chgData name="Long B Nguyen" userId="f59fb8f3-a021-417a-8bc1-65c8d471c621" providerId="ADAL" clId="{7E551B6C-1E81-B548-A72C-C51786C7D0CC}" dt="2021-06-11T12:19:28.750" v="2171" actId="20577"/>
        <pc:sldMkLst>
          <pc:docMk/>
          <pc:sldMk cId="3176068915" sldId="323"/>
        </pc:sldMkLst>
        <pc:spChg chg="mod">
          <ac:chgData name="Long B Nguyen" userId="f59fb8f3-a021-417a-8bc1-65c8d471c621" providerId="ADAL" clId="{7E551B6C-1E81-B548-A72C-C51786C7D0CC}" dt="2021-06-11T12:19:28.750" v="2171" actId="20577"/>
          <ac:spMkLst>
            <pc:docMk/>
            <pc:sldMk cId="3176068915" sldId="323"/>
            <ac:spMk id="3" creationId="{5401327B-FADD-F14B-8EF1-39E2659DA6FA}"/>
          </ac:spMkLst>
        </pc:spChg>
        <pc:spChg chg="mod">
          <ac:chgData name="Long B Nguyen" userId="f59fb8f3-a021-417a-8bc1-65c8d471c621" providerId="ADAL" clId="{7E551B6C-1E81-B548-A72C-C51786C7D0CC}" dt="2021-06-11T12:19:21.329" v="2167" actId="1076"/>
          <ac:spMkLst>
            <pc:docMk/>
            <pc:sldMk cId="3176068915" sldId="323"/>
            <ac:spMk id="28673" creationId="{BF249FBE-A176-1A4F-8C85-4F68915D9637}"/>
          </ac:spMkLst>
        </pc:spChg>
      </pc:sldChg>
      <pc:sldChg chg="del">
        <pc:chgData name="Long B Nguyen" userId="f59fb8f3-a021-417a-8bc1-65c8d471c621" providerId="ADAL" clId="{7E551B6C-1E81-B548-A72C-C51786C7D0CC}" dt="2021-06-10T17:08:30.582" v="1370" actId="2696"/>
        <pc:sldMkLst>
          <pc:docMk/>
          <pc:sldMk cId="1025355635" sldId="325"/>
        </pc:sldMkLst>
      </pc:sldChg>
      <pc:sldChg chg="del">
        <pc:chgData name="Long B Nguyen" userId="f59fb8f3-a021-417a-8bc1-65c8d471c621" providerId="ADAL" clId="{7E551B6C-1E81-B548-A72C-C51786C7D0CC}" dt="2021-06-10T17:09:10.358" v="1375" actId="2696"/>
        <pc:sldMkLst>
          <pc:docMk/>
          <pc:sldMk cId="4174920299" sldId="327"/>
        </pc:sldMkLst>
      </pc:sldChg>
      <pc:sldChg chg="modSp add mod modAnim">
        <pc:chgData name="Long B Nguyen" userId="f59fb8f3-a021-417a-8bc1-65c8d471c621" providerId="ADAL" clId="{7E551B6C-1E81-B548-A72C-C51786C7D0CC}" dt="2021-06-10T17:16:12.092" v="1739" actId="20577"/>
        <pc:sldMkLst>
          <pc:docMk/>
          <pc:sldMk cId="2087798247" sldId="328"/>
        </pc:sldMkLst>
        <pc:spChg chg="mod">
          <ac:chgData name="Long B Nguyen" userId="f59fb8f3-a021-417a-8bc1-65c8d471c621" providerId="ADAL" clId="{7E551B6C-1E81-B548-A72C-C51786C7D0CC}" dt="2021-06-10T17:16:12.092" v="1739" actId="20577"/>
          <ac:spMkLst>
            <pc:docMk/>
            <pc:sldMk cId="2087798247" sldId="328"/>
            <ac:spMk id="3" creationId="{D7CDD189-AC0E-DF4B-95CF-A617BFC2B7FC}"/>
          </ac:spMkLst>
        </pc:spChg>
        <pc:spChg chg="mod">
          <ac:chgData name="Long B Nguyen" userId="f59fb8f3-a021-417a-8bc1-65c8d471c621" providerId="ADAL" clId="{7E551B6C-1E81-B548-A72C-C51786C7D0CC}" dt="2021-06-10T13:17:35.866" v="817" actId="1076"/>
          <ac:spMkLst>
            <pc:docMk/>
            <pc:sldMk cId="2087798247" sldId="328"/>
            <ac:spMk id="37889" creationId="{AC3C8F6C-38DD-984D-AB5D-B5D4807018F9}"/>
          </ac:spMkLst>
        </pc:spChg>
      </pc:sldChg>
      <pc:sldChg chg="del">
        <pc:chgData name="Long B Nguyen" userId="f59fb8f3-a021-417a-8bc1-65c8d471c621" providerId="ADAL" clId="{7E551B6C-1E81-B548-A72C-C51786C7D0CC}" dt="2021-06-10T13:17:07.707" v="800" actId="2696"/>
        <pc:sldMkLst>
          <pc:docMk/>
          <pc:sldMk cId="2756462650" sldId="328"/>
        </pc:sldMkLst>
      </pc:sldChg>
      <pc:sldChg chg="modSp add mod">
        <pc:chgData name="Long B Nguyen" userId="f59fb8f3-a021-417a-8bc1-65c8d471c621" providerId="ADAL" clId="{7E551B6C-1E81-B548-A72C-C51786C7D0CC}" dt="2021-06-10T13:19:20.801" v="904" actId="1037"/>
        <pc:sldMkLst>
          <pc:docMk/>
          <pc:sldMk cId="1447299358" sldId="329"/>
        </pc:sldMkLst>
        <pc:spChg chg="mod">
          <ac:chgData name="Long B Nguyen" userId="f59fb8f3-a021-417a-8bc1-65c8d471c621" providerId="ADAL" clId="{7E551B6C-1E81-B548-A72C-C51786C7D0CC}" dt="2021-06-10T13:19:08.237" v="863" actId="14100"/>
          <ac:spMkLst>
            <pc:docMk/>
            <pc:sldMk cId="1447299358" sldId="329"/>
            <ac:spMk id="3" creationId="{BB8CCA41-667F-A84D-B02D-127C2C6A9C6F}"/>
          </ac:spMkLst>
        </pc:spChg>
        <pc:spChg chg="mod">
          <ac:chgData name="Long B Nguyen" userId="f59fb8f3-a021-417a-8bc1-65c8d471c621" providerId="ADAL" clId="{7E551B6C-1E81-B548-A72C-C51786C7D0CC}" dt="2021-06-10T13:19:20.801" v="904" actId="1037"/>
          <ac:spMkLst>
            <pc:docMk/>
            <pc:sldMk cId="1447299358" sldId="329"/>
            <ac:spMk id="6" creationId="{0C12779A-B12E-0448-BF0F-7347D8303363}"/>
          </ac:spMkLst>
        </pc:spChg>
        <pc:spChg chg="mod">
          <ac:chgData name="Long B Nguyen" userId="f59fb8f3-a021-417a-8bc1-65c8d471c621" providerId="ADAL" clId="{7E551B6C-1E81-B548-A72C-C51786C7D0CC}" dt="2021-06-10T13:19:20.801" v="904" actId="1037"/>
          <ac:spMkLst>
            <pc:docMk/>
            <pc:sldMk cId="1447299358" sldId="329"/>
            <ac:spMk id="11" creationId="{9C89A8C8-352A-8644-A4A5-084EFF78A7D2}"/>
          </ac:spMkLst>
        </pc:spChg>
        <pc:spChg chg="mod">
          <ac:chgData name="Long B Nguyen" userId="f59fb8f3-a021-417a-8bc1-65c8d471c621" providerId="ADAL" clId="{7E551B6C-1E81-B548-A72C-C51786C7D0CC}" dt="2021-06-10T13:19:02.158" v="861" actId="1076"/>
          <ac:spMkLst>
            <pc:docMk/>
            <pc:sldMk cId="1447299358" sldId="329"/>
            <ac:spMk id="38913" creationId="{A620ED67-6E46-7A46-93AD-3EE39C4B8501}"/>
          </ac:spMkLst>
        </pc:spChg>
        <pc:picChg chg="mod">
          <ac:chgData name="Long B Nguyen" userId="f59fb8f3-a021-417a-8bc1-65c8d471c621" providerId="ADAL" clId="{7E551B6C-1E81-B548-A72C-C51786C7D0CC}" dt="2021-06-10T13:19:20.801" v="904" actId="1037"/>
          <ac:picMkLst>
            <pc:docMk/>
            <pc:sldMk cId="1447299358" sldId="329"/>
            <ac:picMk id="38916" creationId="{BBEB7BEA-C910-F148-A998-2A272DBB50FE}"/>
          </ac:picMkLst>
        </pc:picChg>
        <pc:cxnChg chg="mod">
          <ac:chgData name="Long B Nguyen" userId="f59fb8f3-a021-417a-8bc1-65c8d471c621" providerId="ADAL" clId="{7E551B6C-1E81-B548-A72C-C51786C7D0CC}" dt="2021-06-10T13:19:20.801" v="904" actId="1037"/>
          <ac:cxnSpMkLst>
            <pc:docMk/>
            <pc:sldMk cId="1447299358" sldId="329"/>
            <ac:cxnSpMk id="4" creationId="{F95E1657-42A9-DC49-AFC7-6462A6CBC043}"/>
          </ac:cxnSpMkLst>
        </pc:cxnChg>
        <pc:cxnChg chg="mod">
          <ac:chgData name="Long B Nguyen" userId="f59fb8f3-a021-417a-8bc1-65c8d471c621" providerId="ADAL" clId="{7E551B6C-1E81-B548-A72C-C51786C7D0CC}" dt="2021-06-10T13:19:20.801" v="904" actId="1037"/>
          <ac:cxnSpMkLst>
            <pc:docMk/>
            <pc:sldMk cId="1447299358" sldId="329"/>
            <ac:cxnSpMk id="10" creationId="{ABDF95F1-7709-2B48-B322-0972E58D26B3}"/>
          </ac:cxnSpMkLst>
        </pc:cxnChg>
      </pc:sldChg>
      <pc:sldChg chg="del">
        <pc:chgData name="Long B Nguyen" userId="f59fb8f3-a021-417a-8bc1-65c8d471c621" providerId="ADAL" clId="{7E551B6C-1E81-B548-A72C-C51786C7D0CC}" dt="2021-06-10T13:17:07.730" v="801" actId="2696"/>
        <pc:sldMkLst>
          <pc:docMk/>
          <pc:sldMk cId="3080714931" sldId="329"/>
        </pc:sldMkLst>
      </pc:sldChg>
      <pc:sldChg chg="del">
        <pc:chgData name="Long B Nguyen" userId="f59fb8f3-a021-417a-8bc1-65c8d471c621" providerId="ADAL" clId="{7E551B6C-1E81-B548-A72C-C51786C7D0CC}" dt="2021-06-10T13:17:07.749" v="802" actId="2696"/>
        <pc:sldMkLst>
          <pc:docMk/>
          <pc:sldMk cId="532184546" sldId="330"/>
        </pc:sldMkLst>
      </pc:sldChg>
      <pc:sldChg chg="addSp modSp add del mod modAnim">
        <pc:chgData name="Long B Nguyen" userId="f59fb8f3-a021-417a-8bc1-65c8d471c621" providerId="ADAL" clId="{7E551B6C-1E81-B548-A72C-C51786C7D0CC}" dt="2021-06-10T17:16:18.171" v="1740" actId="2696"/>
        <pc:sldMkLst>
          <pc:docMk/>
          <pc:sldMk cId="3718226292" sldId="330"/>
        </pc:sldMkLst>
        <pc:spChg chg="mod">
          <ac:chgData name="Long B Nguyen" userId="f59fb8f3-a021-417a-8bc1-65c8d471c621" providerId="ADAL" clId="{7E551B6C-1E81-B548-A72C-C51786C7D0CC}" dt="2021-06-10T13:28:41.438" v="1089" actId="20577"/>
          <ac:spMkLst>
            <pc:docMk/>
            <pc:sldMk cId="3718226292" sldId="330"/>
            <ac:spMk id="3" creationId="{E5E13A60-825E-8F49-94C7-C8A397D6D52E}"/>
          </ac:spMkLst>
        </pc:spChg>
        <pc:spChg chg="mod">
          <ac:chgData name="Long B Nguyen" userId="f59fb8f3-a021-417a-8bc1-65c8d471c621" providerId="ADAL" clId="{7E551B6C-1E81-B548-A72C-C51786C7D0CC}" dt="2021-06-10T13:21:37.740" v="906" actId="1076"/>
          <ac:spMkLst>
            <pc:docMk/>
            <pc:sldMk cId="3718226292" sldId="330"/>
            <ac:spMk id="39937" creationId="{8C524C6D-7080-AE45-B989-CF5B895D67C8}"/>
          </ac:spMkLst>
        </pc:spChg>
        <pc:picChg chg="add mod">
          <ac:chgData name="Long B Nguyen" userId="f59fb8f3-a021-417a-8bc1-65c8d471c621" providerId="ADAL" clId="{7E551B6C-1E81-B548-A72C-C51786C7D0CC}" dt="2021-06-10T13:28:44.783" v="1090" actId="1076"/>
          <ac:picMkLst>
            <pc:docMk/>
            <pc:sldMk cId="3718226292" sldId="330"/>
            <ac:picMk id="5" creationId="{924514C3-F39C-7341-93B2-4E0DA224D089}"/>
          </ac:picMkLst>
        </pc:picChg>
      </pc:sldChg>
      <pc:sldChg chg="del">
        <pc:chgData name="Long B Nguyen" userId="f59fb8f3-a021-417a-8bc1-65c8d471c621" providerId="ADAL" clId="{7E551B6C-1E81-B548-A72C-C51786C7D0CC}" dt="2021-06-10T13:17:07.770" v="803" actId="2696"/>
        <pc:sldMkLst>
          <pc:docMk/>
          <pc:sldMk cId="3264629021" sldId="331"/>
        </pc:sldMkLst>
      </pc:sldChg>
      <pc:sldChg chg="add del">
        <pc:chgData name="Long B Nguyen" userId="f59fb8f3-a021-417a-8bc1-65c8d471c621" providerId="ADAL" clId="{7E551B6C-1E81-B548-A72C-C51786C7D0CC}" dt="2021-06-10T13:27:39.961" v="1055" actId="2696"/>
        <pc:sldMkLst>
          <pc:docMk/>
          <pc:sldMk cId="4230691944" sldId="331"/>
        </pc:sldMkLst>
      </pc:sldChg>
      <pc:sldChg chg="add del">
        <pc:chgData name="Long B Nguyen" userId="f59fb8f3-a021-417a-8bc1-65c8d471c621" providerId="ADAL" clId="{7E551B6C-1E81-B548-A72C-C51786C7D0CC}" dt="2021-06-10T13:29:43.721" v="1097" actId="2696"/>
        <pc:sldMkLst>
          <pc:docMk/>
          <pc:sldMk cId="2803662005" sldId="332"/>
        </pc:sldMkLst>
      </pc:sldChg>
      <pc:sldChg chg="del">
        <pc:chgData name="Long B Nguyen" userId="f59fb8f3-a021-417a-8bc1-65c8d471c621" providerId="ADAL" clId="{7E551B6C-1E81-B548-A72C-C51786C7D0CC}" dt="2021-06-10T13:17:07.831" v="806" actId="2696"/>
        <pc:sldMkLst>
          <pc:docMk/>
          <pc:sldMk cId="4022722016" sldId="332"/>
        </pc:sldMkLst>
      </pc:sldChg>
      <pc:sldChg chg="add del">
        <pc:chgData name="Long B Nguyen" userId="f59fb8f3-a021-417a-8bc1-65c8d471c621" providerId="ADAL" clId="{7E551B6C-1E81-B548-A72C-C51786C7D0CC}" dt="2021-06-10T13:29:45.834" v="1098" actId="2696"/>
        <pc:sldMkLst>
          <pc:docMk/>
          <pc:sldMk cId="1285018403" sldId="333"/>
        </pc:sldMkLst>
      </pc:sldChg>
      <pc:sldChg chg="del">
        <pc:chgData name="Long B Nguyen" userId="f59fb8f3-a021-417a-8bc1-65c8d471c621" providerId="ADAL" clId="{7E551B6C-1E81-B548-A72C-C51786C7D0CC}" dt="2021-06-10T13:17:07.851" v="807" actId="2696"/>
        <pc:sldMkLst>
          <pc:docMk/>
          <pc:sldMk cId="1710208723" sldId="333"/>
        </pc:sldMkLst>
      </pc:sldChg>
      <pc:sldChg chg="modSp add del mod">
        <pc:chgData name="Long B Nguyen" userId="f59fb8f3-a021-417a-8bc1-65c8d471c621" providerId="ADAL" clId="{7E551B6C-1E81-B548-A72C-C51786C7D0CC}" dt="2021-06-10T17:03:59.471" v="1116" actId="2696"/>
        <pc:sldMkLst>
          <pc:docMk/>
          <pc:sldMk cId="323835452" sldId="334"/>
        </pc:sldMkLst>
        <pc:spChg chg="mod">
          <ac:chgData name="Long B Nguyen" userId="f59fb8f3-a021-417a-8bc1-65c8d471c621" providerId="ADAL" clId="{7E551B6C-1E81-B548-A72C-C51786C7D0CC}" dt="2021-06-10T13:29:18.763" v="1095" actId="14100"/>
          <ac:spMkLst>
            <pc:docMk/>
            <pc:sldMk cId="323835452" sldId="334"/>
            <ac:spMk id="3" creationId="{EB9566AF-2FAA-1C47-B9B8-7EA0473DC635}"/>
          </ac:spMkLst>
        </pc:spChg>
        <pc:spChg chg="mod">
          <ac:chgData name="Long B Nguyen" userId="f59fb8f3-a021-417a-8bc1-65c8d471c621" providerId="ADAL" clId="{7E551B6C-1E81-B548-A72C-C51786C7D0CC}" dt="2021-06-10T13:29:13.254" v="1093" actId="1076"/>
          <ac:spMkLst>
            <pc:docMk/>
            <pc:sldMk cId="323835452" sldId="334"/>
            <ac:spMk id="43009" creationId="{3649281C-BA5A-FA43-B3FE-20F4E7A74FE2}"/>
          </ac:spMkLst>
        </pc:spChg>
        <pc:picChg chg="mod">
          <ac:chgData name="Long B Nguyen" userId="f59fb8f3-a021-417a-8bc1-65c8d471c621" providerId="ADAL" clId="{7E551B6C-1E81-B548-A72C-C51786C7D0CC}" dt="2021-06-10T13:29:21.110" v="1096" actId="1076"/>
          <ac:picMkLst>
            <pc:docMk/>
            <pc:sldMk cId="323835452" sldId="334"/>
            <ac:picMk id="43012" creationId="{380655BC-1837-ED42-8428-F449A3301456}"/>
          </ac:picMkLst>
        </pc:picChg>
      </pc:sldChg>
      <pc:sldChg chg="del">
        <pc:chgData name="Long B Nguyen" userId="f59fb8f3-a021-417a-8bc1-65c8d471c621" providerId="ADAL" clId="{7E551B6C-1E81-B548-A72C-C51786C7D0CC}" dt="2021-06-10T13:17:07.813" v="805" actId="2696"/>
        <pc:sldMkLst>
          <pc:docMk/>
          <pc:sldMk cId="3404583044" sldId="334"/>
        </pc:sldMkLst>
      </pc:sldChg>
      <pc:sldChg chg="modSp add del mod modAnim">
        <pc:chgData name="Long B Nguyen" userId="f59fb8f3-a021-417a-8bc1-65c8d471c621" providerId="ADAL" clId="{7E551B6C-1E81-B548-A72C-C51786C7D0CC}" dt="2021-06-10T17:16:19.100" v="1741" actId="2696"/>
        <pc:sldMkLst>
          <pc:docMk/>
          <pc:sldMk cId="1198473218" sldId="335"/>
        </pc:sldMkLst>
        <pc:spChg chg="mod">
          <ac:chgData name="Long B Nguyen" userId="f59fb8f3-a021-417a-8bc1-65c8d471c621" providerId="ADAL" clId="{7E551B6C-1E81-B548-A72C-C51786C7D0CC}" dt="2021-06-10T17:14:58.328" v="1634" actId="21"/>
          <ac:spMkLst>
            <pc:docMk/>
            <pc:sldMk cId="1198473218" sldId="335"/>
            <ac:spMk id="3" creationId="{4F1EC0A4-9C99-4C4C-8EB1-0CF10BF35EF6}"/>
          </ac:spMkLst>
        </pc:spChg>
        <pc:spChg chg="mod">
          <ac:chgData name="Long B Nguyen" userId="f59fb8f3-a021-417a-8bc1-65c8d471c621" providerId="ADAL" clId="{7E551B6C-1E81-B548-A72C-C51786C7D0CC}" dt="2021-06-10T17:04:05.462" v="1118" actId="1076"/>
          <ac:spMkLst>
            <pc:docMk/>
            <pc:sldMk cId="1198473218" sldId="335"/>
            <ac:spMk id="46081" creationId="{757C5CE4-E449-0B4E-873C-236EF71BBBF0}"/>
          </ac:spMkLst>
        </pc:spChg>
      </pc:sldChg>
      <pc:sldChg chg="del">
        <pc:chgData name="Long B Nguyen" userId="f59fb8f3-a021-417a-8bc1-65c8d471c621" providerId="ADAL" clId="{7E551B6C-1E81-B548-A72C-C51786C7D0CC}" dt="2021-06-10T13:17:07.871" v="808" actId="2696"/>
        <pc:sldMkLst>
          <pc:docMk/>
          <pc:sldMk cId="3866550465" sldId="335"/>
        </pc:sldMkLst>
      </pc:sldChg>
      <pc:sldChg chg="modSp add del mod">
        <pc:chgData name="Long B Nguyen" userId="f59fb8f3-a021-417a-8bc1-65c8d471c621" providerId="ADAL" clId="{7E551B6C-1E81-B548-A72C-C51786C7D0CC}" dt="2021-06-10T17:05:52.176" v="1254" actId="2696"/>
        <pc:sldMkLst>
          <pc:docMk/>
          <pc:sldMk cId="2376304450" sldId="336"/>
        </pc:sldMkLst>
        <pc:spChg chg="mod">
          <ac:chgData name="Long B Nguyen" userId="f59fb8f3-a021-417a-8bc1-65c8d471c621" providerId="ADAL" clId="{7E551B6C-1E81-B548-A72C-C51786C7D0CC}" dt="2021-06-10T17:04:30.364" v="1122" actId="21"/>
          <ac:spMkLst>
            <pc:docMk/>
            <pc:sldMk cId="2376304450" sldId="336"/>
            <ac:spMk id="3" creationId="{02BD6BC0-0DF6-1C41-B2F6-DF171A4BD0C7}"/>
          </ac:spMkLst>
        </pc:spChg>
      </pc:sldChg>
      <pc:sldChg chg="del">
        <pc:chgData name="Long B Nguyen" userId="f59fb8f3-a021-417a-8bc1-65c8d471c621" providerId="ADAL" clId="{7E551B6C-1E81-B548-A72C-C51786C7D0CC}" dt="2021-06-10T13:17:07.893" v="809" actId="2696"/>
        <pc:sldMkLst>
          <pc:docMk/>
          <pc:sldMk cId="3749436800" sldId="336"/>
        </pc:sldMkLst>
      </pc:sldChg>
      <pc:sldChg chg="del">
        <pc:chgData name="Long B Nguyen" userId="f59fb8f3-a021-417a-8bc1-65c8d471c621" providerId="ADAL" clId="{7E551B6C-1E81-B548-A72C-C51786C7D0CC}" dt="2021-06-10T13:17:07.914" v="810" actId="2696"/>
        <pc:sldMkLst>
          <pc:docMk/>
          <pc:sldMk cId="461704868" sldId="337"/>
        </pc:sldMkLst>
      </pc:sldChg>
      <pc:sldChg chg="modSp add del mod modAnim">
        <pc:chgData name="Long B Nguyen" userId="f59fb8f3-a021-417a-8bc1-65c8d471c621" providerId="ADAL" clId="{7E551B6C-1E81-B548-A72C-C51786C7D0CC}" dt="2021-06-10T17:16:19.844" v="1742" actId="2696"/>
        <pc:sldMkLst>
          <pc:docMk/>
          <pc:sldMk cId="2550687832" sldId="337"/>
        </pc:sldMkLst>
        <pc:spChg chg="mod">
          <ac:chgData name="Long B Nguyen" userId="f59fb8f3-a021-417a-8bc1-65c8d471c621" providerId="ADAL" clId="{7E551B6C-1E81-B548-A72C-C51786C7D0CC}" dt="2021-06-10T17:15:23.699" v="1657" actId="21"/>
          <ac:spMkLst>
            <pc:docMk/>
            <pc:sldMk cId="2550687832" sldId="337"/>
            <ac:spMk id="3" creationId="{EDD173A5-7515-4344-96F1-DFBABC544ED0}"/>
          </ac:spMkLst>
        </pc:spChg>
        <pc:spChg chg="mod">
          <ac:chgData name="Long B Nguyen" userId="f59fb8f3-a021-417a-8bc1-65c8d471c621" providerId="ADAL" clId="{7E551B6C-1E81-B548-A72C-C51786C7D0CC}" dt="2021-06-10T17:06:52.900" v="1296" actId="20577"/>
          <ac:spMkLst>
            <pc:docMk/>
            <pc:sldMk cId="2550687832" sldId="337"/>
            <ac:spMk id="48129" creationId="{328FB4D7-49E6-9E40-B559-A0D74E019365}"/>
          </ac:spMkLst>
        </pc:spChg>
      </pc:sldChg>
      <pc:sldChg chg="del">
        <pc:chgData name="Long B Nguyen" userId="f59fb8f3-a021-417a-8bc1-65c8d471c621" providerId="ADAL" clId="{7E551B6C-1E81-B548-A72C-C51786C7D0CC}" dt="2021-06-10T13:17:07.933" v="811" actId="2696"/>
        <pc:sldMkLst>
          <pc:docMk/>
          <pc:sldMk cId="545386500" sldId="338"/>
        </pc:sldMkLst>
      </pc:sldChg>
      <pc:sldChg chg="add del">
        <pc:chgData name="Long B Nguyen" userId="f59fb8f3-a021-417a-8bc1-65c8d471c621" providerId="ADAL" clId="{7E551B6C-1E81-B548-A72C-C51786C7D0CC}" dt="2021-06-10T17:16:20.569" v="1743" actId="2696"/>
        <pc:sldMkLst>
          <pc:docMk/>
          <pc:sldMk cId="4192049539" sldId="338"/>
        </pc:sldMkLst>
      </pc:sldChg>
      <pc:sldChg chg="del">
        <pc:chgData name="Long B Nguyen" userId="f59fb8f3-a021-417a-8bc1-65c8d471c621" providerId="ADAL" clId="{7E551B6C-1E81-B548-A72C-C51786C7D0CC}" dt="2021-06-10T13:17:07.975" v="813" actId="2696"/>
        <pc:sldMkLst>
          <pc:docMk/>
          <pc:sldMk cId="1791361008" sldId="339"/>
        </pc:sldMkLst>
      </pc:sldChg>
      <pc:sldChg chg="add del">
        <pc:chgData name="Long B Nguyen" userId="f59fb8f3-a021-417a-8bc1-65c8d471c621" providerId="ADAL" clId="{7E551B6C-1E81-B548-A72C-C51786C7D0CC}" dt="2021-06-10T17:06:33.035" v="1262" actId="2696"/>
        <pc:sldMkLst>
          <pc:docMk/>
          <pc:sldMk cId="2215557265" sldId="339"/>
        </pc:sldMkLst>
      </pc:sldChg>
      <pc:sldChg chg="del">
        <pc:chgData name="Long B Nguyen" userId="f59fb8f3-a021-417a-8bc1-65c8d471c621" providerId="ADAL" clId="{7E551B6C-1E81-B548-A72C-C51786C7D0CC}" dt="2021-06-10T13:17:07.954" v="812" actId="2696"/>
        <pc:sldMkLst>
          <pc:docMk/>
          <pc:sldMk cId="678299524" sldId="340"/>
        </pc:sldMkLst>
      </pc:sldChg>
      <pc:sldChg chg="add del">
        <pc:chgData name="Long B Nguyen" userId="f59fb8f3-a021-417a-8bc1-65c8d471c621" providerId="ADAL" clId="{7E551B6C-1E81-B548-A72C-C51786C7D0CC}" dt="2021-06-10T17:06:31.687" v="1261" actId="2696"/>
        <pc:sldMkLst>
          <pc:docMk/>
          <pc:sldMk cId="3245902555" sldId="340"/>
        </pc:sldMkLst>
      </pc:sldChg>
      <pc:sldChg chg="del">
        <pc:chgData name="Long B Nguyen" userId="f59fb8f3-a021-417a-8bc1-65c8d471c621" providerId="ADAL" clId="{7E551B6C-1E81-B548-A72C-C51786C7D0CC}" dt="2021-06-10T13:17:08.002" v="814" actId="2696"/>
        <pc:sldMkLst>
          <pc:docMk/>
          <pc:sldMk cId="225127645" sldId="341"/>
        </pc:sldMkLst>
      </pc:sldChg>
      <pc:sldChg chg="modSp add del mod">
        <pc:chgData name="Long B Nguyen" userId="f59fb8f3-a021-417a-8bc1-65c8d471c621" providerId="ADAL" clId="{7E551B6C-1E81-B548-A72C-C51786C7D0CC}" dt="2021-06-10T17:07:49.800" v="1368" actId="2696"/>
        <pc:sldMkLst>
          <pc:docMk/>
          <pc:sldMk cId="3326640392" sldId="341"/>
        </pc:sldMkLst>
        <pc:spChg chg="mod">
          <ac:chgData name="Long B Nguyen" userId="f59fb8f3-a021-417a-8bc1-65c8d471c621" providerId="ADAL" clId="{7E551B6C-1E81-B548-A72C-C51786C7D0CC}" dt="2021-06-10T17:07:07.822" v="1352" actId="21"/>
          <ac:spMkLst>
            <pc:docMk/>
            <pc:sldMk cId="3326640392" sldId="341"/>
            <ac:spMk id="3" creationId="{C4B2C292-CF9B-CF4B-95A6-2A1828F1B32F}"/>
          </ac:spMkLst>
        </pc:spChg>
      </pc:sldChg>
      <pc:sldChg chg="modSp add mod">
        <pc:chgData name="Long B Nguyen" userId="f59fb8f3-a021-417a-8bc1-65c8d471c621" providerId="ADAL" clId="{7E551B6C-1E81-B548-A72C-C51786C7D0CC}" dt="2021-06-11T12:21:04.695" v="2199" actId="1076"/>
        <pc:sldMkLst>
          <pc:docMk/>
          <pc:sldMk cId="1830555247" sldId="342"/>
        </pc:sldMkLst>
        <pc:spChg chg="mod">
          <ac:chgData name="Long B Nguyen" userId="f59fb8f3-a021-417a-8bc1-65c8d471c621" providerId="ADAL" clId="{7E551B6C-1E81-B548-A72C-C51786C7D0CC}" dt="2021-06-11T12:20:25.422" v="2187" actId="14100"/>
          <ac:spMkLst>
            <pc:docMk/>
            <pc:sldMk cId="1830555247" sldId="342"/>
            <ac:spMk id="3" creationId="{E82DB29A-E2B2-8646-BD98-C234E64E220A}"/>
          </ac:spMkLst>
        </pc:spChg>
        <pc:spChg chg="mod">
          <ac:chgData name="Long B Nguyen" userId="f59fb8f3-a021-417a-8bc1-65c8d471c621" providerId="ADAL" clId="{7E551B6C-1E81-B548-A72C-C51786C7D0CC}" dt="2021-06-11T12:20:20.014" v="2185" actId="1076"/>
          <ac:spMkLst>
            <pc:docMk/>
            <pc:sldMk cId="1830555247" sldId="342"/>
            <ac:spMk id="34817" creationId="{DE07AFA2-897D-1246-9C8B-446B67E7BFE4}"/>
          </ac:spMkLst>
        </pc:spChg>
        <pc:picChg chg="mod">
          <ac:chgData name="Long B Nguyen" userId="f59fb8f3-a021-417a-8bc1-65c8d471c621" providerId="ADAL" clId="{7E551B6C-1E81-B548-A72C-C51786C7D0CC}" dt="2021-06-11T12:21:03.206" v="2198" actId="1076"/>
          <ac:picMkLst>
            <pc:docMk/>
            <pc:sldMk cId="1830555247" sldId="342"/>
            <ac:picMk id="4" creationId="{FDC9B311-9DA7-9948-8004-00E508A39ED6}"/>
          </ac:picMkLst>
        </pc:picChg>
        <pc:picChg chg="mod">
          <ac:chgData name="Long B Nguyen" userId="f59fb8f3-a021-417a-8bc1-65c8d471c621" providerId="ADAL" clId="{7E551B6C-1E81-B548-A72C-C51786C7D0CC}" dt="2021-06-11T12:21:04.695" v="2199" actId="1076"/>
          <ac:picMkLst>
            <pc:docMk/>
            <pc:sldMk cId="1830555247" sldId="342"/>
            <ac:picMk id="5" creationId="{4DCFC96C-D965-244F-9EDF-23EC6C1A18B7}"/>
          </ac:picMkLst>
        </pc:picChg>
        <pc:picChg chg="mod">
          <ac:chgData name="Long B Nguyen" userId="f59fb8f3-a021-417a-8bc1-65c8d471c621" providerId="ADAL" clId="{7E551B6C-1E81-B548-A72C-C51786C7D0CC}" dt="2021-06-11T12:20:49.972" v="2193" actId="1076"/>
          <ac:picMkLst>
            <pc:docMk/>
            <pc:sldMk cId="1830555247" sldId="342"/>
            <ac:picMk id="6" creationId="{CDC6C3C4-C8B3-4048-984B-B2480C8C3191}"/>
          </ac:picMkLst>
        </pc:picChg>
        <pc:picChg chg="mod">
          <ac:chgData name="Long B Nguyen" userId="f59fb8f3-a021-417a-8bc1-65c8d471c621" providerId="ADAL" clId="{7E551B6C-1E81-B548-A72C-C51786C7D0CC}" dt="2021-06-11T12:20:51.345" v="2194" actId="1076"/>
          <ac:picMkLst>
            <pc:docMk/>
            <pc:sldMk cId="1830555247" sldId="342"/>
            <ac:picMk id="7" creationId="{6E44BAB4-410B-0B4B-BDAF-22047930EE62}"/>
          </ac:picMkLst>
        </pc:picChg>
        <pc:picChg chg="mod">
          <ac:chgData name="Long B Nguyen" userId="f59fb8f3-a021-417a-8bc1-65c8d471c621" providerId="ADAL" clId="{7E551B6C-1E81-B548-A72C-C51786C7D0CC}" dt="2021-06-11T12:21:01.225" v="2197" actId="1076"/>
          <ac:picMkLst>
            <pc:docMk/>
            <pc:sldMk cId="1830555247" sldId="342"/>
            <ac:picMk id="8" creationId="{3699A654-DBFF-8E42-9025-0BD47A3552A3}"/>
          </ac:picMkLst>
        </pc:picChg>
        <pc:picChg chg="mod">
          <ac:chgData name="Long B Nguyen" userId="f59fb8f3-a021-417a-8bc1-65c8d471c621" providerId="ADAL" clId="{7E551B6C-1E81-B548-A72C-C51786C7D0CC}" dt="2021-06-11T12:20:58.217" v="2196" actId="1076"/>
          <ac:picMkLst>
            <pc:docMk/>
            <pc:sldMk cId="1830555247" sldId="342"/>
            <ac:picMk id="9" creationId="{3581F40A-57CF-324D-91E0-064EA307AAAF}"/>
          </ac:picMkLst>
        </pc:picChg>
      </pc:sldChg>
      <pc:sldChg chg="del">
        <pc:chgData name="Long B Nguyen" userId="f59fb8f3-a021-417a-8bc1-65c8d471c621" providerId="ADAL" clId="{7E551B6C-1E81-B548-A72C-C51786C7D0CC}" dt="2021-06-10T17:02:54.078" v="1114" actId="2696"/>
        <pc:sldMkLst>
          <pc:docMk/>
          <pc:sldMk cId="2214326257" sldId="342"/>
        </pc:sldMkLst>
      </pc:sldChg>
      <pc:sldChg chg="del">
        <pc:chgData name="Long B Nguyen" userId="f59fb8f3-a021-417a-8bc1-65c8d471c621" providerId="ADAL" clId="{7E551B6C-1E81-B548-A72C-C51786C7D0CC}" dt="2021-06-10T17:02:54.055" v="1113" actId="2696"/>
        <pc:sldMkLst>
          <pc:docMk/>
          <pc:sldMk cId="1356056044" sldId="343"/>
        </pc:sldMkLst>
      </pc:sldChg>
      <pc:sldChg chg="modSp add mod">
        <pc:chgData name="Long B Nguyen" userId="f59fb8f3-a021-417a-8bc1-65c8d471c621" providerId="ADAL" clId="{7E551B6C-1E81-B548-A72C-C51786C7D0CC}" dt="2021-06-11T12:20:13.671" v="2183" actId="14100"/>
        <pc:sldMkLst>
          <pc:docMk/>
          <pc:sldMk cId="2861772922" sldId="343"/>
        </pc:sldMkLst>
        <pc:spChg chg="mod">
          <ac:chgData name="Long B Nguyen" userId="f59fb8f3-a021-417a-8bc1-65c8d471c621" providerId="ADAL" clId="{7E551B6C-1E81-B548-A72C-C51786C7D0CC}" dt="2021-06-11T12:20:13.671" v="2183" actId="14100"/>
          <ac:spMkLst>
            <pc:docMk/>
            <pc:sldMk cId="2861772922" sldId="343"/>
            <ac:spMk id="3" creationId="{BB84A3DF-3845-E44E-BE23-31EA988FAEBB}"/>
          </ac:spMkLst>
        </pc:spChg>
        <pc:spChg chg="mod">
          <ac:chgData name="Long B Nguyen" userId="f59fb8f3-a021-417a-8bc1-65c8d471c621" providerId="ADAL" clId="{7E551B6C-1E81-B548-A72C-C51786C7D0CC}" dt="2021-06-11T12:20:08.739" v="2181" actId="1076"/>
          <ac:spMkLst>
            <pc:docMk/>
            <pc:sldMk cId="2861772922" sldId="343"/>
            <ac:spMk id="33793" creationId="{EF6B3B38-3472-E741-B04E-BCDB92C17E95}"/>
          </ac:spMkLst>
        </pc:spChg>
      </pc:sldChg>
      <pc:sldChg chg="modSp mod">
        <pc:chgData name="Long B Nguyen" userId="f59fb8f3-a021-417a-8bc1-65c8d471c621" providerId="ADAL" clId="{7E551B6C-1E81-B548-A72C-C51786C7D0CC}" dt="2021-06-11T15:53:57.641" v="3218" actId="20577"/>
        <pc:sldMkLst>
          <pc:docMk/>
          <pc:sldMk cId="1270247652" sldId="344"/>
        </pc:sldMkLst>
        <pc:spChg chg="mod">
          <ac:chgData name="Long B Nguyen" userId="f59fb8f3-a021-417a-8bc1-65c8d471c621" providerId="ADAL" clId="{7E551B6C-1E81-B548-A72C-C51786C7D0CC}" dt="2021-06-11T15:53:57.641" v="3218" actId="20577"/>
          <ac:spMkLst>
            <pc:docMk/>
            <pc:sldMk cId="1270247652" sldId="344"/>
            <ac:spMk id="55298" creationId="{4AA38F8C-E2AA-EA4D-A486-FA2F457B38F7}"/>
          </ac:spMkLst>
        </pc:spChg>
      </pc:sldChg>
      <pc:sldChg chg="del">
        <pc:chgData name="Long B Nguyen" userId="f59fb8f3-a021-417a-8bc1-65c8d471c621" providerId="ADAL" clId="{7E551B6C-1E81-B548-A72C-C51786C7D0CC}" dt="2021-06-10T17:02:53.825" v="1107" actId="2696"/>
        <pc:sldMkLst>
          <pc:docMk/>
          <pc:sldMk cId="902308803" sldId="345"/>
        </pc:sldMkLst>
      </pc:sldChg>
      <pc:sldChg chg="modSp add mod">
        <pc:chgData name="Long B Nguyen" userId="f59fb8f3-a021-417a-8bc1-65c8d471c621" providerId="ADAL" clId="{7E551B6C-1E81-B548-A72C-C51786C7D0CC}" dt="2021-06-11T12:18:57.762" v="2161" actId="1036"/>
        <pc:sldMkLst>
          <pc:docMk/>
          <pc:sldMk cId="2130219534" sldId="345"/>
        </pc:sldMkLst>
        <pc:spChg chg="mod">
          <ac:chgData name="Long B Nguyen" userId="f59fb8f3-a021-417a-8bc1-65c8d471c621" providerId="ADAL" clId="{7E551B6C-1E81-B548-A72C-C51786C7D0CC}" dt="2021-06-11T12:18:49.317" v="2149" actId="1076"/>
          <ac:spMkLst>
            <pc:docMk/>
            <pc:sldMk cId="2130219534" sldId="345"/>
            <ac:spMk id="26625" creationId="{EEE37393-73E7-7A42-A21D-4773DC200BF6}"/>
          </ac:spMkLst>
        </pc:spChg>
        <pc:spChg chg="mod">
          <ac:chgData name="Long B Nguyen" userId="f59fb8f3-a021-417a-8bc1-65c8d471c621" providerId="ADAL" clId="{7E551B6C-1E81-B548-A72C-C51786C7D0CC}" dt="2021-06-11T12:18:55.117" v="2151" actId="14100"/>
          <ac:spMkLst>
            <pc:docMk/>
            <pc:sldMk cId="2130219534" sldId="345"/>
            <ac:spMk id="26626" creationId="{EBDCF6EE-E392-F04F-9B69-A1B47BE13E5F}"/>
          </ac:spMkLst>
        </pc:spChg>
        <pc:picChg chg="mod">
          <ac:chgData name="Long B Nguyen" userId="f59fb8f3-a021-417a-8bc1-65c8d471c621" providerId="ADAL" clId="{7E551B6C-1E81-B548-A72C-C51786C7D0CC}" dt="2021-06-11T12:18:57.762" v="2161" actId="1036"/>
          <ac:picMkLst>
            <pc:docMk/>
            <pc:sldMk cId="2130219534" sldId="345"/>
            <ac:picMk id="26627" creationId="{4CB819D5-BF58-EF49-ADC3-C5DAC8299BED}"/>
          </ac:picMkLst>
        </pc:picChg>
      </pc:sldChg>
      <pc:sldChg chg="add del">
        <pc:chgData name="Long B Nguyen" userId="f59fb8f3-a021-417a-8bc1-65c8d471c621" providerId="ADAL" clId="{7E551B6C-1E81-B548-A72C-C51786C7D0CC}" dt="2021-06-10T13:28:50.891" v="1091" actId="2696"/>
        <pc:sldMkLst>
          <pc:docMk/>
          <pc:sldMk cId="1198027455" sldId="346"/>
        </pc:sldMkLst>
      </pc:sldChg>
      <pc:sldChg chg="del">
        <pc:chgData name="Long B Nguyen" userId="f59fb8f3-a021-417a-8bc1-65c8d471c621" providerId="ADAL" clId="{7E551B6C-1E81-B548-A72C-C51786C7D0CC}" dt="2021-06-10T13:17:07.792" v="804" actId="2696"/>
        <pc:sldMkLst>
          <pc:docMk/>
          <pc:sldMk cId="2271372051" sldId="346"/>
        </pc:sldMkLst>
      </pc:sldChg>
      <pc:sldChg chg="modSp add mod">
        <pc:chgData name="Long B Nguyen" userId="f59fb8f3-a021-417a-8bc1-65c8d471c621" providerId="ADAL" clId="{7E551B6C-1E81-B548-A72C-C51786C7D0CC}" dt="2021-06-11T12:17:58.259" v="2135" actId="1076"/>
        <pc:sldMkLst>
          <pc:docMk/>
          <pc:sldMk cId="2921473555" sldId="348"/>
        </pc:sldMkLst>
        <pc:spChg chg="mod">
          <ac:chgData name="Long B Nguyen" userId="f59fb8f3-a021-417a-8bc1-65c8d471c621" providerId="ADAL" clId="{7E551B6C-1E81-B548-A72C-C51786C7D0CC}" dt="2021-06-11T12:17:58.259" v="2135" actId="1076"/>
          <ac:spMkLst>
            <pc:docMk/>
            <pc:sldMk cId="2921473555" sldId="348"/>
            <ac:spMk id="23553" creationId="{5E6C904F-B0D2-8542-BF56-4B43E4386E3D}"/>
          </ac:spMkLst>
        </pc:spChg>
      </pc:sldChg>
      <pc:sldChg chg="del">
        <pc:chgData name="Long B Nguyen" userId="f59fb8f3-a021-417a-8bc1-65c8d471c621" providerId="ADAL" clId="{7E551B6C-1E81-B548-A72C-C51786C7D0CC}" dt="2021-06-10T17:02:53.758" v="1104" actId="2696"/>
        <pc:sldMkLst>
          <pc:docMk/>
          <pc:sldMk cId="3512088914" sldId="348"/>
        </pc:sldMkLst>
      </pc:sldChg>
      <pc:sldChg chg="modSp mod">
        <pc:chgData name="Long B Nguyen" userId="f59fb8f3-a021-417a-8bc1-65c8d471c621" providerId="ADAL" clId="{7E551B6C-1E81-B548-A72C-C51786C7D0CC}" dt="2021-06-10T12:21:09.053" v="37" actId="20577"/>
        <pc:sldMkLst>
          <pc:docMk/>
          <pc:sldMk cId="1685712336" sldId="349"/>
        </pc:sldMkLst>
        <pc:spChg chg="mod">
          <ac:chgData name="Long B Nguyen" userId="f59fb8f3-a021-417a-8bc1-65c8d471c621" providerId="ADAL" clId="{7E551B6C-1E81-B548-A72C-C51786C7D0CC}" dt="2021-06-10T12:21:09.053" v="37" actId="20577"/>
          <ac:spMkLst>
            <pc:docMk/>
            <pc:sldMk cId="1685712336" sldId="349"/>
            <ac:spMk id="3" creationId="{1BDC47C8-6776-7B44-9CD4-95FC91452D62}"/>
          </ac:spMkLst>
        </pc:spChg>
      </pc:sldChg>
      <pc:sldChg chg="modSp add">
        <pc:chgData name="Long B Nguyen" userId="f59fb8f3-a021-417a-8bc1-65c8d471c621" providerId="ADAL" clId="{7E551B6C-1E81-B548-A72C-C51786C7D0CC}" dt="2021-06-11T12:01:35.808" v="1748" actId="20577"/>
        <pc:sldMkLst>
          <pc:docMk/>
          <pc:sldMk cId="1173183267" sldId="350"/>
        </pc:sldMkLst>
        <pc:spChg chg="mod">
          <ac:chgData name="Long B Nguyen" userId="f59fb8f3-a021-417a-8bc1-65c8d471c621" providerId="ADAL" clId="{7E551B6C-1E81-B548-A72C-C51786C7D0CC}" dt="2021-06-11T12:01:35.808" v="1748" actId="20577"/>
          <ac:spMkLst>
            <pc:docMk/>
            <pc:sldMk cId="1173183267" sldId="350"/>
            <ac:spMk id="3" creationId="{44A58473-3189-0C44-8A5E-E353CDFB3E5C}"/>
          </ac:spMkLst>
        </pc:spChg>
      </pc:sldChg>
      <pc:sldChg chg="modSp add del mod modAnim">
        <pc:chgData name="Long B Nguyen" userId="f59fb8f3-a021-417a-8bc1-65c8d471c621" providerId="ADAL" clId="{7E551B6C-1E81-B548-A72C-C51786C7D0CC}" dt="2021-06-10T13:03:10.803" v="496" actId="2696"/>
        <pc:sldMkLst>
          <pc:docMk/>
          <pc:sldMk cId="1718290988" sldId="350"/>
        </pc:sldMkLst>
        <pc:spChg chg="mod">
          <ac:chgData name="Long B Nguyen" userId="f59fb8f3-a021-417a-8bc1-65c8d471c621" providerId="ADAL" clId="{7E551B6C-1E81-B548-A72C-C51786C7D0CC}" dt="2021-06-10T13:02:13.226" v="495" actId="20577"/>
          <ac:spMkLst>
            <pc:docMk/>
            <pc:sldMk cId="1718290988" sldId="350"/>
            <ac:spMk id="3" creationId="{44A58473-3189-0C44-8A5E-E353CDFB3E5C}"/>
          </ac:spMkLst>
        </pc:spChg>
        <pc:spChg chg="mod">
          <ac:chgData name="Long B Nguyen" userId="f59fb8f3-a021-417a-8bc1-65c8d471c621" providerId="ADAL" clId="{7E551B6C-1E81-B548-A72C-C51786C7D0CC}" dt="2021-06-10T12:53:16.344" v="47" actId="20577"/>
          <ac:spMkLst>
            <pc:docMk/>
            <pc:sldMk cId="1718290988" sldId="350"/>
            <ac:spMk id="21505" creationId="{BCBA125C-ACA7-FB47-96FC-9420F821AD81}"/>
          </ac:spMkLst>
        </pc:spChg>
      </pc:sldChg>
      <pc:sldChg chg="modSp add mod modAnim">
        <pc:chgData name="Long B Nguyen" userId="f59fb8f3-a021-417a-8bc1-65c8d471c621" providerId="ADAL" clId="{7E551B6C-1E81-B548-A72C-C51786C7D0CC}" dt="2021-06-11T12:21:24.691" v="2200" actId="1076"/>
        <pc:sldMkLst>
          <pc:docMk/>
          <pc:sldMk cId="1166836157" sldId="351"/>
        </pc:sldMkLst>
        <pc:spChg chg="mod">
          <ac:chgData name="Long B Nguyen" userId="f59fb8f3-a021-417a-8bc1-65c8d471c621" providerId="ADAL" clId="{7E551B6C-1E81-B548-A72C-C51786C7D0CC}" dt="2021-06-10T13:06:10.319" v="551"/>
          <ac:spMkLst>
            <pc:docMk/>
            <pc:sldMk cId="1166836157" sldId="351"/>
            <ac:spMk id="3" creationId="{44A58473-3189-0C44-8A5E-E353CDFB3E5C}"/>
          </ac:spMkLst>
        </pc:spChg>
        <pc:spChg chg="mod">
          <ac:chgData name="Long B Nguyen" userId="f59fb8f3-a021-417a-8bc1-65c8d471c621" providerId="ADAL" clId="{7E551B6C-1E81-B548-A72C-C51786C7D0CC}" dt="2021-06-11T12:21:24.691" v="2200" actId="1076"/>
          <ac:spMkLst>
            <pc:docMk/>
            <pc:sldMk cId="1166836157" sldId="351"/>
            <ac:spMk id="21505" creationId="{BCBA125C-ACA7-FB47-96FC-9420F821AD81}"/>
          </ac:spMkLst>
        </pc:spChg>
      </pc:sldChg>
      <pc:sldChg chg="modSp add del modAnim">
        <pc:chgData name="Long B Nguyen" userId="f59fb8f3-a021-417a-8bc1-65c8d471c621" providerId="ADAL" clId="{7E551B6C-1E81-B548-A72C-C51786C7D0CC}" dt="2021-06-10T13:08:38.854" v="566" actId="2696"/>
        <pc:sldMkLst>
          <pc:docMk/>
          <pc:sldMk cId="486956964" sldId="352"/>
        </pc:sldMkLst>
        <pc:spChg chg="mod">
          <ac:chgData name="Long B Nguyen" userId="f59fb8f3-a021-417a-8bc1-65c8d471c621" providerId="ADAL" clId="{7E551B6C-1E81-B548-A72C-C51786C7D0CC}" dt="2021-06-10T13:06:23.912" v="564" actId="20577"/>
          <ac:spMkLst>
            <pc:docMk/>
            <pc:sldMk cId="486956964" sldId="352"/>
            <ac:spMk id="3" creationId="{44A58473-3189-0C44-8A5E-E353CDFB3E5C}"/>
          </ac:spMkLst>
        </pc:spChg>
      </pc:sldChg>
      <pc:sldChg chg="delSp modSp add mod modAnim">
        <pc:chgData name="Long B Nguyen" userId="f59fb8f3-a021-417a-8bc1-65c8d471c621" providerId="ADAL" clId="{7E551B6C-1E81-B548-A72C-C51786C7D0CC}" dt="2021-06-11T17:27:42.670" v="4039" actId="20577"/>
        <pc:sldMkLst>
          <pc:docMk/>
          <pc:sldMk cId="630408664" sldId="598"/>
        </pc:sldMkLst>
        <pc:spChg chg="mod">
          <ac:chgData name="Long B Nguyen" userId="f59fb8f3-a021-417a-8bc1-65c8d471c621" providerId="ADAL" clId="{7E551B6C-1E81-B548-A72C-C51786C7D0CC}" dt="2021-06-11T17:27:42.670" v="4039" actId="20577"/>
          <ac:spMkLst>
            <pc:docMk/>
            <pc:sldMk cId="630408664" sldId="598"/>
            <ac:spMk id="16386" creationId="{BDE71382-597F-7140-BB2A-61A70538093D}"/>
          </ac:spMkLst>
        </pc:spChg>
        <pc:spChg chg="mod">
          <ac:chgData name="Long B Nguyen" userId="f59fb8f3-a021-417a-8bc1-65c8d471c621" providerId="ADAL" clId="{7E551B6C-1E81-B548-A72C-C51786C7D0CC}" dt="2021-06-11T17:23:30.022" v="3808" actId="1076"/>
          <ac:spMkLst>
            <pc:docMk/>
            <pc:sldMk cId="630408664" sldId="598"/>
            <ac:spMk id="49153" creationId="{1680CCD0-15B9-9C43-A98A-AA8370C7D7D7}"/>
          </ac:spMkLst>
        </pc:spChg>
        <pc:picChg chg="del mod">
          <ac:chgData name="Long B Nguyen" userId="f59fb8f3-a021-417a-8bc1-65c8d471c621" providerId="ADAL" clId="{7E551B6C-1E81-B548-A72C-C51786C7D0CC}" dt="2021-06-11T17:27:02.105" v="4027" actId="478"/>
          <ac:picMkLst>
            <pc:docMk/>
            <pc:sldMk cId="630408664" sldId="598"/>
            <ac:picMk id="47107" creationId="{3DDFC360-56E5-D24E-96BC-A8AE220FFD5D}"/>
          </ac:picMkLst>
        </pc:picChg>
      </pc:sldChg>
      <pc:sldChg chg="add del">
        <pc:chgData name="Long B Nguyen" userId="f59fb8f3-a021-417a-8bc1-65c8d471c621" providerId="ADAL" clId="{7E551B6C-1E81-B548-A72C-C51786C7D0CC}" dt="2021-06-11T17:22:36.725" v="3805" actId="2696"/>
        <pc:sldMkLst>
          <pc:docMk/>
          <pc:sldMk cId="1612732867" sldId="598"/>
        </pc:sldMkLst>
      </pc:sldChg>
      <pc:sldChg chg="add del">
        <pc:chgData name="Long B Nguyen" userId="f59fb8f3-a021-417a-8bc1-65c8d471c621" providerId="ADAL" clId="{7E551B6C-1E81-B548-A72C-C51786C7D0CC}" dt="2021-06-11T17:30:54.363" v="4152" actId="2696"/>
        <pc:sldMkLst>
          <pc:docMk/>
          <pc:sldMk cId="1257292635" sldId="599"/>
        </pc:sldMkLst>
      </pc:sldChg>
      <pc:sldChg chg="addSp modSp add mod modAnim">
        <pc:chgData name="Long B Nguyen" userId="f59fb8f3-a021-417a-8bc1-65c8d471c621" providerId="ADAL" clId="{7E551B6C-1E81-B548-A72C-C51786C7D0CC}" dt="2021-06-11T12:02:43.847" v="1765" actId="207"/>
        <pc:sldMkLst>
          <pc:docMk/>
          <pc:sldMk cId="890660370" sldId="626"/>
        </pc:sldMkLst>
        <pc:spChg chg="mod">
          <ac:chgData name="Long B Nguyen" userId="f59fb8f3-a021-417a-8bc1-65c8d471c621" providerId="ADAL" clId="{7E551B6C-1E81-B548-A72C-C51786C7D0CC}" dt="2021-06-11T12:02:43.847" v="1765" actId="207"/>
          <ac:spMkLst>
            <pc:docMk/>
            <pc:sldMk cId="890660370" sldId="626"/>
            <ac:spMk id="6146" creationId="{EAA042DF-FAF2-DA4B-9FB9-A8E93FAB0389}"/>
          </ac:spMkLst>
        </pc:spChg>
        <pc:picChg chg="add mod">
          <ac:chgData name="Long B Nguyen" userId="f59fb8f3-a021-417a-8bc1-65c8d471c621" providerId="ADAL" clId="{7E551B6C-1E81-B548-A72C-C51786C7D0CC}" dt="2021-06-10T13:14:21.548" v="721" actId="1076"/>
          <ac:picMkLst>
            <pc:docMk/>
            <pc:sldMk cId="890660370" sldId="626"/>
            <ac:picMk id="3" creationId="{88E06D57-59AD-D342-BCB1-54EACBEAB164}"/>
          </ac:picMkLst>
        </pc:picChg>
      </pc:sldChg>
      <pc:sldChg chg="modSp add mod">
        <pc:chgData name="Long B Nguyen" userId="f59fb8f3-a021-417a-8bc1-65c8d471c621" providerId="ADAL" clId="{7E551B6C-1E81-B548-A72C-C51786C7D0CC}" dt="2021-06-10T17:01:49.146" v="1101" actId="20577"/>
        <pc:sldMkLst>
          <pc:docMk/>
          <pc:sldMk cId="3969006746" sldId="627"/>
        </pc:sldMkLst>
        <pc:spChg chg="mod">
          <ac:chgData name="Long B Nguyen" userId="f59fb8f3-a021-417a-8bc1-65c8d471c621" providerId="ADAL" clId="{7E551B6C-1E81-B548-A72C-C51786C7D0CC}" dt="2021-06-10T17:01:49.146" v="1101" actId="20577"/>
          <ac:spMkLst>
            <pc:docMk/>
            <pc:sldMk cId="3969006746" sldId="627"/>
            <ac:spMk id="3" creationId="{98EB71F4-DBF4-ED4C-9334-B829AAEF3E2C}"/>
          </ac:spMkLst>
        </pc:spChg>
        <pc:spChg chg="mod">
          <ac:chgData name="Long B Nguyen" userId="f59fb8f3-a021-417a-8bc1-65c8d471c621" providerId="ADAL" clId="{7E551B6C-1E81-B548-A72C-C51786C7D0CC}" dt="2021-06-10T13:15:47.488" v="794" actId="1076"/>
          <ac:spMkLst>
            <pc:docMk/>
            <pc:sldMk cId="3969006746" sldId="627"/>
            <ac:spMk id="36865" creationId="{80DCD7AD-00FD-2F40-91CE-625DA6FD1285}"/>
          </ac:spMkLst>
        </pc:spChg>
        <pc:picChg chg="mod">
          <ac:chgData name="Long B Nguyen" userId="f59fb8f3-a021-417a-8bc1-65c8d471c621" providerId="ADAL" clId="{7E551B6C-1E81-B548-A72C-C51786C7D0CC}" dt="2021-06-10T13:18:09.842" v="848" actId="1036"/>
          <ac:picMkLst>
            <pc:docMk/>
            <pc:sldMk cId="3969006746" sldId="627"/>
            <ac:picMk id="34820" creationId="{88DD05B8-5A7A-0F4F-AC0A-AB11673ED631}"/>
          </ac:picMkLst>
        </pc:picChg>
      </pc:sldChg>
      <pc:sldChg chg="modSp add mod modAnim">
        <pc:chgData name="Long B Nguyen" userId="f59fb8f3-a021-417a-8bc1-65c8d471c621" providerId="ADAL" clId="{7E551B6C-1E81-B548-A72C-C51786C7D0CC}" dt="2021-06-11T16:15:09.711" v="3219" actId="20577"/>
        <pc:sldMkLst>
          <pc:docMk/>
          <pc:sldMk cId="781734240" sldId="628"/>
        </pc:sldMkLst>
        <pc:spChg chg="mod">
          <ac:chgData name="Long B Nguyen" userId="f59fb8f3-a021-417a-8bc1-65c8d471c621" providerId="ADAL" clId="{7E551B6C-1E81-B548-A72C-C51786C7D0CC}" dt="2021-06-11T16:15:09.711" v="3219" actId="20577"/>
          <ac:spMkLst>
            <pc:docMk/>
            <pc:sldMk cId="781734240" sldId="628"/>
            <ac:spMk id="3" creationId="{D7CDD189-AC0E-DF4B-95CF-A617BFC2B7FC}"/>
          </ac:spMkLst>
        </pc:spChg>
        <pc:spChg chg="mod">
          <ac:chgData name="Long B Nguyen" userId="f59fb8f3-a021-417a-8bc1-65c8d471c621" providerId="ADAL" clId="{7E551B6C-1E81-B548-A72C-C51786C7D0CC}" dt="2021-06-11T12:25:44.185" v="2222" actId="20577"/>
          <ac:spMkLst>
            <pc:docMk/>
            <pc:sldMk cId="781734240" sldId="628"/>
            <ac:spMk id="37889" creationId="{AC3C8F6C-38DD-984D-AB5D-B5D4807018F9}"/>
          </ac:spMkLst>
        </pc:spChg>
      </pc:sldChg>
      <pc:sldChg chg="addSp modSp add mod modAnim">
        <pc:chgData name="Long B Nguyen" userId="f59fb8f3-a021-417a-8bc1-65c8d471c621" providerId="ADAL" clId="{7E551B6C-1E81-B548-A72C-C51786C7D0CC}" dt="2021-06-11T16:15:30.481" v="3246" actId="20577"/>
        <pc:sldMkLst>
          <pc:docMk/>
          <pc:sldMk cId="4189100123" sldId="629"/>
        </pc:sldMkLst>
        <pc:spChg chg="mod">
          <ac:chgData name="Long B Nguyen" userId="f59fb8f3-a021-417a-8bc1-65c8d471c621" providerId="ADAL" clId="{7E551B6C-1E81-B548-A72C-C51786C7D0CC}" dt="2021-06-11T15:50:10.117" v="3216" actId="20577"/>
          <ac:spMkLst>
            <pc:docMk/>
            <pc:sldMk cId="4189100123" sldId="629"/>
            <ac:spMk id="3" creationId="{D7CDD189-AC0E-DF4B-95CF-A617BFC2B7FC}"/>
          </ac:spMkLst>
        </pc:spChg>
        <pc:spChg chg="add mod">
          <ac:chgData name="Long B Nguyen" userId="f59fb8f3-a021-417a-8bc1-65c8d471c621" providerId="ADAL" clId="{7E551B6C-1E81-B548-A72C-C51786C7D0CC}" dt="2021-06-11T15:48:49.712" v="3088" actId="20577"/>
          <ac:spMkLst>
            <pc:docMk/>
            <pc:sldMk cId="4189100123" sldId="629"/>
            <ac:spMk id="4" creationId="{82244787-A2A1-4749-A8B7-E2FA026920E8}"/>
          </ac:spMkLst>
        </pc:spChg>
        <pc:spChg chg="mod">
          <ac:chgData name="Long B Nguyen" userId="f59fb8f3-a021-417a-8bc1-65c8d471c621" providerId="ADAL" clId="{7E551B6C-1E81-B548-A72C-C51786C7D0CC}" dt="2021-06-11T16:15:30.481" v="3246" actId="20577"/>
          <ac:spMkLst>
            <pc:docMk/>
            <pc:sldMk cId="4189100123" sldId="629"/>
            <ac:spMk id="37889" creationId="{AC3C8F6C-38DD-984D-AB5D-B5D4807018F9}"/>
          </ac:spMkLst>
        </pc:spChg>
        <pc:picChg chg="add mod">
          <ac:chgData name="Long B Nguyen" userId="f59fb8f3-a021-417a-8bc1-65c8d471c621" providerId="ADAL" clId="{7E551B6C-1E81-B548-A72C-C51786C7D0CC}" dt="2021-06-11T15:47:39.112" v="2972" actId="14100"/>
          <ac:picMkLst>
            <pc:docMk/>
            <pc:sldMk cId="4189100123" sldId="629"/>
            <ac:picMk id="2" creationId="{26261424-4D92-434A-9647-D9B174BCFE30}"/>
          </ac:picMkLst>
        </pc:picChg>
        <pc:cxnChg chg="add mod">
          <ac:chgData name="Long B Nguyen" userId="f59fb8f3-a021-417a-8bc1-65c8d471c621" providerId="ADAL" clId="{7E551B6C-1E81-B548-A72C-C51786C7D0CC}" dt="2021-06-11T15:48:38.223" v="3085" actId="14100"/>
          <ac:cxnSpMkLst>
            <pc:docMk/>
            <pc:sldMk cId="4189100123" sldId="629"/>
            <ac:cxnSpMk id="7" creationId="{30424A34-CC6B-CA47-AE5D-5E507CCCA0D2}"/>
          </ac:cxnSpMkLst>
        </pc:cxnChg>
      </pc:sldChg>
      <pc:sldChg chg="modSp add mod">
        <pc:chgData name="Long B Nguyen" userId="f59fb8f3-a021-417a-8bc1-65c8d471c621" providerId="ADAL" clId="{7E551B6C-1E81-B548-A72C-C51786C7D0CC}" dt="2021-06-11T17:21:15.863" v="3803" actId="20577"/>
        <pc:sldMkLst>
          <pc:docMk/>
          <pc:sldMk cId="3668115397" sldId="643"/>
        </pc:sldMkLst>
        <pc:spChg chg="mod">
          <ac:chgData name="Long B Nguyen" userId="f59fb8f3-a021-417a-8bc1-65c8d471c621" providerId="ADAL" clId="{7E551B6C-1E81-B548-A72C-C51786C7D0CC}" dt="2021-06-11T16:47:42.961" v="3262" actId="20577"/>
          <ac:spMkLst>
            <pc:docMk/>
            <pc:sldMk cId="3668115397" sldId="643"/>
            <ac:spMk id="2" creationId="{893AF10F-C12D-6B4A-84C5-206A244BF7C6}"/>
          </ac:spMkLst>
        </pc:spChg>
        <pc:spChg chg="mod">
          <ac:chgData name="Long B Nguyen" userId="f59fb8f3-a021-417a-8bc1-65c8d471c621" providerId="ADAL" clId="{7E551B6C-1E81-B548-A72C-C51786C7D0CC}" dt="2021-06-11T17:21:15.863" v="3803" actId="20577"/>
          <ac:spMkLst>
            <pc:docMk/>
            <pc:sldMk cId="3668115397" sldId="643"/>
            <ac:spMk id="3" creationId="{8EE44610-8AB0-B84C-9003-2B8BA850F328}"/>
          </ac:spMkLst>
        </pc:spChg>
      </pc:sldChg>
      <pc:sldChg chg="delSp modSp add mod">
        <pc:chgData name="Long B Nguyen" userId="f59fb8f3-a021-417a-8bc1-65c8d471c621" providerId="ADAL" clId="{7E551B6C-1E81-B548-A72C-C51786C7D0CC}" dt="2021-06-11T16:51:13.848" v="3411" actId="20577"/>
        <pc:sldMkLst>
          <pc:docMk/>
          <pc:sldMk cId="3323891907" sldId="647"/>
        </pc:sldMkLst>
        <pc:spChg chg="mod">
          <ac:chgData name="Long B Nguyen" userId="f59fb8f3-a021-417a-8bc1-65c8d471c621" providerId="ADAL" clId="{7E551B6C-1E81-B548-A72C-C51786C7D0CC}" dt="2021-06-11T16:51:13.848" v="3411" actId="20577"/>
          <ac:spMkLst>
            <pc:docMk/>
            <pc:sldMk cId="3323891907" sldId="647"/>
            <ac:spMk id="2" creationId="{893AF10F-C12D-6B4A-84C5-206A244BF7C6}"/>
          </ac:spMkLst>
        </pc:spChg>
        <pc:spChg chg="mod">
          <ac:chgData name="Long B Nguyen" userId="f59fb8f3-a021-417a-8bc1-65c8d471c621" providerId="ADAL" clId="{7E551B6C-1E81-B548-A72C-C51786C7D0CC}" dt="2021-06-11T16:48:57.583" v="3397" actId="20577"/>
          <ac:spMkLst>
            <pc:docMk/>
            <pc:sldMk cId="3323891907" sldId="647"/>
            <ac:spMk id="3" creationId="{8EE44610-8AB0-B84C-9003-2B8BA850F328}"/>
          </ac:spMkLst>
        </pc:spChg>
        <pc:picChg chg="del">
          <ac:chgData name="Long B Nguyen" userId="f59fb8f3-a021-417a-8bc1-65c8d471c621" providerId="ADAL" clId="{7E551B6C-1E81-B548-A72C-C51786C7D0CC}" dt="2021-06-11T16:48:51.409" v="3393" actId="478"/>
          <ac:picMkLst>
            <pc:docMk/>
            <pc:sldMk cId="3323891907" sldId="647"/>
            <ac:picMk id="5" creationId="{7347089B-D462-CA4B-A5E9-0F42EB323F77}"/>
          </ac:picMkLst>
        </pc:picChg>
      </pc:sldChg>
      <pc:sldChg chg="modSp add mod">
        <pc:chgData name="Long B Nguyen" userId="f59fb8f3-a021-417a-8bc1-65c8d471c621" providerId="ADAL" clId="{7E551B6C-1E81-B548-A72C-C51786C7D0CC}" dt="2021-06-11T17:18:06.386" v="3802" actId="20577"/>
        <pc:sldMkLst>
          <pc:docMk/>
          <pc:sldMk cId="2605170431" sldId="648"/>
        </pc:sldMkLst>
        <pc:spChg chg="mod">
          <ac:chgData name="Long B Nguyen" userId="f59fb8f3-a021-417a-8bc1-65c8d471c621" providerId="ADAL" clId="{7E551B6C-1E81-B548-A72C-C51786C7D0CC}" dt="2021-06-11T17:18:06.386" v="3802" actId="20577"/>
          <ac:spMkLst>
            <pc:docMk/>
            <pc:sldMk cId="2605170431" sldId="648"/>
            <ac:spMk id="3" creationId="{9B071422-AD72-304B-9DED-839E5307DF2B}"/>
          </ac:spMkLst>
        </pc:spChg>
        <pc:spChg chg="mod">
          <ac:chgData name="Long B Nguyen" userId="f59fb8f3-a021-417a-8bc1-65c8d471c621" providerId="ADAL" clId="{7E551B6C-1E81-B548-A72C-C51786C7D0CC}" dt="2021-06-11T17:10:48.781" v="3428" actId="20577"/>
          <ac:spMkLst>
            <pc:docMk/>
            <pc:sldMk cId="2605170431" sldId="648"/>
            <ac:spMk id="5" creationId="{EFF5F4AD-D9C7-1040-B066-A50136540666}"/>
          </ac:spMkLst>
        </pc:spChg>
      </pc:sldChg>
      <pc:sldChg chg="addSp modSp add modAnim">
        <pc:chgData name="Long B Nguyen" userId="f59fb8f3-a021-417a-8bc1-65c8d471c621" providerId="ADAL" clId="{7E551B6C-1E81-B548-A72C-C51786C7D0CC}" dt="2021-06-11T17:34:26.776" v="4329" actId="1036"/>
        <pc:sldMkLst>
          <pc:docMk/>
          <pc:sldMk cId="1498021361" sldId="649"/>
        </pc:sldMkLst>
        <pc:spChg chg="mod">
          <ac:chgData name="Long B Nguyen" userId="f59fb8f3-a021-417a-8bc1-65c8d471c621" providerId="ADAL" clId="{7E551B6C-1E81-B548-A72C-C51786C7D0CC}" dt="2021-06-11T17:34:09.575" v="4320" actId="20577"/>
          <ac:spMkLst>
            <pc:docMk/>
            <pc:sldMk cId="1498021361" sldId="649"/>
            <ac:spMk id="16386" creationId="{BDE71382-597F-7140-BB2A-61A70538093D}"/>
          </ac:spMkLst>
        </pc:spChg>
        <pc:picChg chg="add mod">
          <ac:chgData name="Long B Nguyen" userId="f59fb8f3-a021-417a-8bc1-65c8d471c621" providerId="ADAL" clId="{7E551B6C-1E81-B548-A72C-C51786C7D0CC}" dt="2021-06-11T17:33:09.453" v="4262" actId="1076"/>
          <ac:picMkLst>
            <pc:docMk/>
            <pc:sldMk cId="1498021361" sldId="649"/>
            <ac:picMk id="5" creationId="{D8EE8A97-9242-D644-A186-3494C7C3D77B}"/>
          </ac:picMkLst>
        </pc:picChg>
        <pc:picChg chg="mod">
          <ac:chgData name="Long B Nguyen" userId="f59fb8f3-a021-417a-8bc1-65c8d471c621" providerId="ADAL" clId="{7E551B6C-1E81-B548-A72C-C51786C7D0CC}" dt="2021-06-11T17:34:26.776" v="4329" actId="1036"/>
          <ac:picMkLst>
            <pc:docMk/>
            <pc:sldMk cId="1498021361" sldId="649"/>
            <ac:picMk id="47107" creationId="{3DDFC360-56E5-D24E-96BC-A8AE220FFD5D}"/>
          </ac:picMkLst>
        </pc:pic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759725-BFEE-644C-A872-B7D4268C5620}" type="datetimeFigureOut">
              <a:rPr lang="en-US" smtClean="0"/>
              <a:t>2/26/24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Notes</a:t>
            </a:r>
          </a:p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6290AE-058D-1344-A3D3-E0EB99844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11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Large Data Sets</a:t>
            </a:r>
          </a:p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Information(Data Science)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	- </a:t>
            </a:r>
            <a:r>
              <a:rPr lang="en-US" sz="1200" dirty="0"/>
              <a:t>gain insight and knowledge that are obtained from translating and transforming digitally represented information. </a:t>
            </a:r>
          </a:p>
          <a:p>
            <a:r>
              <a:rPr lang="en-US" sz="1200" dirty="0"/>
              <a:t>	-see patterns when data are transformed </a:t>
            </a:r>
          </a:p>
          <a:p>
            <a:r>
              <a:rPr lang="en-US" sz="1200" dirty="0"/>
              <a:t>	-filter, modify, combine and compare data</a:t>
            </a:r>
          </a:p>
          <a:p>
            <a:r>
              <a:rPr lang="en-US" sz="1200" dirty="0"/>
              <a:t>	-visualize data through charts, graphs, tables and other visualizations</a:t>
            </a:r>
          </a:p>
          <a:p>
            <a:pPr eaLnBrk="1" hangingPunct="1"/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/>
              <a:t>Tabular Data(2D data, excel)</a:t>
            </a:r>
          </a:p>
          <a:p>
            <a:r>
              <a:rPr lang="en-US"/>
              <a:t>Python Pandas</a:t>
            </a:r>
          </a:p>
          <a:p>
            <a:endParaRPr lang="en-US"/>
          </a:p>
          <a:p>
            <a:r>
              <a:rPr lang="en-US"/>
              <a:t>Scalability</a:t>
            </a:r>
          </a:p>
          <a:p>
            <a:r>
              <a:rPr lang="en-US"/>
              <a:t>Parallel vs sequential computing</a:t>
            </a:r>
          </a:p>
          <a:p>
            <a:r>
              <a:rPr lang="en-US"/>
              <a:t>Distributed computing</a:t>
            </a:r>
          </a:p>
          <a:p>
            <a:endParaRPr lang="en-US"/>
          </a:p>
          <a:p>
            <a:r>
              <a:rPr lang="en-US"/>
              <a:t>Analyze, Plot, Search, Filter, Transform Data, Data Cleaning</a:t>
            </a:r>
          </a:p>
          <a:p>
            <a:r>
              <a:rPr lang="en-US"/>
              <a:t>Extracting Information from Titanic Data Set</a:t>
            </a:r>
          </a:p>
          <a:p>
            <a:r>
              <a:rPr lang="en-US"/>
              <a:t>Correlation vs Causation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6290AE-058D-1344-A3D3-E0EB99844B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121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896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194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237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770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383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480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81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43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545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31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140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727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616" y="0"/>
            <a:ext cx="8182719" cy="5715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3566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4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17A749-B1BA-E24B-8FB0-0604EF651F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9421" y="1592461"/>
            <a:ext cx="4925157" cy="169254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Understanding Data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Part 3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DC47C8-6776-7B44-9CD4-95FC91452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2551" y="3543122"/>
            <a:ext cx="4677497" cy="70010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Extracting Information from Data</a:t>
            </a:r>
          </a:p>
          <a:p>
            <a:r>
              <a:rPr lang="en-US" b="1" dirty="0">
                <a:solidFill>
                  <a:srgbClr val="FFFFFF"/>
                </a:solidFill>
              </a:rPr>
              <a:t>(Condensed Version)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4071586-F58C-CD48-BB49-60F4B2277ED8}"/>
              </a:ext>
            </a:extLst>
          </p:cNvPr>
          <p:cNvSpPr txBox="1">
            <a:spLocks/>
          </p:cNvSpPr>
          <p:nvPr/>
        </p:nvSpPr>
        <p:spPr>
          <a:xfrm>
            <a:off x="2183952" y="3285007"/>
            <a:ext cx="4507445" cy="542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5712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56FF1-2423-920B-5BFD-E96E4626F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909" y="4526950"/>
            <a:ext cx="7886700" cy="1104636"/>
          </a:xfrm>
        </p:spPr>
        <p:txBody>
          <a:bodyPr/>
          <a:lstStyle/>
          <a:p>
            <a:pPr algn="ctr"/>
            <a:r>
              <a:rPr lang="en-US"/>
              <a:t>Lana, Mila, Rocco</a:t>
            </a:r>
          </a:p>
        </p:txBody>
      </p:sp>
      <p:pic>
        <p:nvPicPr>
          <p:cNvPr id="5" name="Content Placeholder 4" descr="A group of kids standing on a balcony&#10;&#10;Description automatically generated">
            <a:extLst>
              <a:ext uri="{FF2B5EF4-FFF2-40B4-BE49-F238E27FC236}">
                <a16:creationId xmlns:a16="http://schemas.microsoft.com/office/drawing/2014/main" id="{53861257-5E6B-C9D0-BD02-4A7C118140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4046" y="0"/>
            <a:ext cx="5795397" cy="4346547"/>
          </a:xfrm>
        </p:spPr>
      </p:pic>
    </p:spTree>
    <p:extLst>
      <p:ext uri="{BB962C8B-B14F-4D97-AF65-F5344CB8AC3E}">
        <p14:creationId xmlns:p14="http://schemas.microsoft.com/office/powerpoint/2010/main" val="1675879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C606F-2273-10C4-B4BC-4E2CD04FD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BLS Visit</a:t>
            </a:r>
          </a:p>
        </p:txBody>
      </p:sp>
      <p:pic>
        <p:nvPicPr>
          <p:cNvPr id="4" name="IMG_9239_5D1AB09B-BE63-4B63-ACAC-238A986C1FF8.mp4">
            <a:hlinkClick r:id="" action="ppaction://media"/>
            <a:extLst>
              <a:ext uri="{FF2B5EF4-FFF2-40B4-BE49-F238E27FC236}">
                <a16:creationId xmlns:a16="http://schemas.microsoft.com/office/drawing/2014/main" id="{18336376-3501-AB03-54EC-677A77E3A0F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0" y="304271"/>
            <a:ext cx="2785983" cy="4954066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9AFE25-FF15-E3FC-EBD4-366B7D3936F8}"/>
              </a:ext>
            </a:extLst>
          </p:cNvPr>
          <p:cNvSpPr txBox="1"/>
          <p:nvPr/>
        </p:nvSpPr>
        <p:spPr>
          <a:xfrm>
            <a:off x="236305" y="1767155"/>
            <a:ext cx="36165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Rocco and Lana came to visit VSS Tet’s Festival.(Mila couldn’t come)</a:t>
            </a:r>
          </a:p>
        </p:txBody>
      </p:sp>
    </p:spTree>
    <p:extLst>
      <p:ext uri="{BB962C8B-B14F-4D97-AF65-F5344CB8AC3E}">
        <p14:creationId xmlns:p14="http://schemas.microsoft.com/office/powerpoint/2010/main" val="361037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9243_6574F003-36D0-4B4A-98BF-52A806EC5747.mp4">
            <a:hlinkClick r:id="" action="ppaction://media"/>
            <a:extLst>
              <a:ext uri="{FF2B5EF4-FFF2-40B4-BE49-F238E27FC236}">
                <a16:creationId xmlns:a16="http://schemas.microsoft.com/office/drawing/2014/main" id="{23C5EF77-8DEC-1275-0E91-811DA84FFC4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4297" y="89653"/>
            <a:ext cx="3113069" cy="5535693"/>
          </a:xfrm>
        </p:spPr>
      </p:pic>
    </p:spTree>
    <p:extLst>
      <p:ext uri="{BB962C8B-B14F-4D97-AF65-F5344CB8AC3E}">
        <p14:creationId xmlns:p14="http://schemas.microsoft.com/office/powerpoint/2010/main" val="63556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6C624-B7B8-1B19-ED3D-9850E791C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</a:t>
            </a:r>
          </a:p>
        </p:txBody>
      </p:sp>
      <p:pic>
        <p:nvPicPr>
          <p:cNvPr id="4" name="IMG_9251_B208AF22-64DC-48B8-96D3-03314B8E57E7.mp4">
            <a:hlinkClick r:id="" action="ppaction://media"/>
            <a:extLst>
              <a:ext uri="{FF2B5EF4-FFF2-40B4-BE49-F238E27FC236}">
                <a16:creationId xmlns:a16="http://schemas.microsoft.com/office/drawing/2014/main" id="{67E28902-785F-8A58-BC55-5803A255A7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7801" y="152135"/>
            <a:ext cx="3043535" cy="541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740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10700</TotalTime>
  <Words>131</Words>
  <Application>Microsoft Macintosh PowerPoint</Application>
  <PresentationFormat>On-screen Show (16:10)</PresentationFormat>
  <Paragraphs>25</Paragraphs>
  <Slides>5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Gill Sans MT</vt:lpstr>
      <vt:lpstr>Office Theme</vt:lpstr>
      <vt:lpstr>Understanding Data Part 3</vt:lpstr>
      <vt:lpstr>Lana, Mila, Rocco</vt:lpstr>
      <vt:lpstr>BLS Visit</vt:lpstr>
      <vt:lpstr>PowerPoint Presentation</vt:lpstr>
      <vt:lpstr>Announcement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Games in Python</dc:title>
  <dc:creator>Long B Nguyen</dc:creator>
  <cp:lastModifiedBy>Long Nguyen</cp:lastModifiedBy>
  <cp:revision>4</cp:revision>
  <dcterms:created xsi:type="dcterms:W3CDTF">2019-05-29T16:38:51Z</dcterms:created>
  <dcterms:modified xsi:type="dcterms:W3CDTF">2024-02-26T17:44:56Z</dcterms:modified>
</cp:coreProperties>
</file>

<file path=docProps/thumbnail.jpeg>
</file>